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🤖 AI-Vezérelt Autonóm Tank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📅 Dátum: 2025. November 2.</a:t>
            </a:r>
          </a:p>
          <a:p>
            <a:r>
              <a:t>🔧 Platform: Raspberry Pi 5 + Arduino Mega 2560</a:t>
            </a:r>
          </a:p>
          <a:p>
            <a:r>
              <a:t>💻 Technológiák: Vue 3, Node.js, Python, C++, TensorFlow.js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📋 Projekt Áttekintés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🎯 Cél</a:t>
            </a:r>
          </a:p>
          <a:p>
            <a:r>
              <a:t>Teljes körű MI-vezérelt autonóm robotplatform precíz navigációval és térképezéssel</a:t>
            </a:r>
          </a:p>
          <a:p>
            <a:r>
              <a:t>📊 Készültség</a:t>
            </a:r>
          </a:p>
          <a:p>
            <a:r>
              <a:t>95%</a:t>
            </a:r>
          </a:p>
          <a:p>
            <a:r>
              <a:t>Működő prototípus, stabil rendszer</a:t>
            </a:r>
          </a:p>
          <a:p>
            <a:r>
              <a:t>✨ Főbb Jellemzők</a:t>
            </a:r>
          </a:p>
          <a:p>
            <a:r>
              <a:t>🎮 Multi-platform vezérlés (Web, Mobil, IR, Gesztus)</a:t>
            </a:r>
          </a:p>
          <a:p>
            <a:r>
              <a:t>🧠 Mesterséges intelligencia (objektumfelismerés, gesztusvezérlés)</a:t>
            </a:r>
          </a:p>
          <a:p>
            <a:r>
              <a:t>🗺️ SLAM térképezés és autonóm navigáció</a:t>
            </a:r>
          </a:p>
          <a:p>
            <a:r>
              <a:t>🧭 Precíz iránytű + IMU szenzorfúzió</a:t>
            </a:r>
          </a:p>
          <a:p>
            <a:r>
              <a:t>📡 Valós idejű telemetria (10Hz WebSocket)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🏗️ Rendszer Architektúra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További komponensek:</a:t>
            </a:r>
          </a:p>
          <a:p>
            <a:r>
              <a:t>RP2040 PICO - ADXL345 IMU (gyorsulásmérő)</a:t>
            </a:r>
          </a:p>
          <a:p>
            <a:r>
              <a:t>BN-880 GPS/Compass modul</a:t>
            </a:r>
          </a:p>
          <a:p>
            <a:r>
              <a:t>IR szenzorok (3 db vonalkövetéshez)</a:t>
            </a:r>
          </a:p>
          <a:p>
            <a:r>
              <a:t>RGB LED-ek (WS2812B)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💻 Szoftver Rétegek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Frontend</a:t>
            </a:r>
          </a:p>
          <a:p>
            <a:r>
              <a:t>Vue 3</a:t>
            </a:r>
          </a:p>
          <a:p>
            <a:r>
              <a:t>15+ oldal</a:t>
            </a:r>
          </a:p>
          <a:p>
            <a:r>
              <a:t>WebSocket telemetria</a:t>
            </a:r>
          </a:p>
          <a:p>
            <a:r>
              <a:t>Reszponzív UI</a:t>
            </a:r>
          </a:p>
          <a:p>
            <a:r>
              <a:t>Real-time adatok</a:t>
            </a:r>
          </a:p>
          <a:p>
            <a:r>
              <a:t>Backend</a:t>
            </a:r>
          </a:p>
          <a:p>
            <a:r>
              <a:t>Node.js Express</a:t>
            </a:r>
          </a:p>
          <a:p>
            <a:r>
              <a:t>40+ REST API</a:t>
            </a:r>
          </a:p>
          <a:p>
            <a:r>
              <a:t>10Hz telemetria</a:t>
            </a:r>
          </a:p>
          <a:p>
            <a:r>
              <a:t>Szenzorfúzió</a:t>
            </a:r>
          </a:p>
          <a:p>
            <a:r>
              <a:t>AI szolgáltatások</a:t>
            </a:r>
          </a:p>
          <a:p>
            <a:r>
              <a:t>Firmware</a:t>
            </a:r>
          </a:p>
          <a:p>
            <a:r>
              <a:t>Arduino C++</a:t>
            </a:r>
          </a:p>
          <a:p>
            <a:r>
              <a:t>JSON protokoll</a:t>
            </a:r>
          </a:p>
          <a:p>
            <a:r>
              <a:t>100Hz loop</a:t>
            </a:r>
          </a:p>
          <a:p>
            <a:r>
              <a:t>Motor vezérlés</a:t>
            </a:r>
          </a:p>
          <a:p>
            <a:r>
              <a:t>Szenzor olvasás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🎮 Vezérlési Módok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🖱️ Klasszikus Vezérlés</a:t>
            </a:r>
          </a:p>
          <a:p>
            <a:r>
              <a:t>WASD / Nyilak - mozgás</a:t>
            </a:r>
          </a:p>
          <a:p>
            <a:r>
              <a:t>Egér - torony irányítás</a:t>
            </a:r>
          </a:p>
          <a:p>
            <a:r>
              <a:t>Shift - turbo mód</a:t>
            </a:r>
          </a:p>
          <a:p>
            <a:r>
              <a:t>Space - vészleállítás</a:t>
            </a:r>
          </a:p>
          <a:p>
            <a:r>
              <a:t>📱 FPS Mobil</a:t>
            </a:r>
          </a:p>
          <a:p>
            <a:r>
              <a:t>Giroszkóp vezérlés</a:t>
            </a:r>
          </a:p>
          <a:p>
            <a:r>
              <a:t>Dőlés - fordulás</a:t>
            </a:r>
          </a:p>
          <a:p>
            <a:r>
              <a:t>Virtuális joystick</a:t>
            </a:r>
          </a:p>
          <a:p>
            <a:r>
              <a:t>Touch gombok</a:t>
            </a:r>
          </a:p>
          <a:p>
            <a:r>
              <a:t>👋 Gesztusvezérlés</a:t>
            </a:r>
          </a:p>
          <a:p>
            <a:r>
              <a:t>✋ Stop - állj</a:t>
            </a:r>
          </a:p>
          <a:p>
            <a:r>
              <a:t>👍 Előre</a:t>
            </a:r>
          </a:p>
          <a:p>
            <a:r>
              <a:t>👎 Hátra</a:t>
            </a:r>
          </a:p>
          <a:p>
            <a:r>
              <a:t>☝️ Balra / 🤙 Jobbra</a:t>
            </a:r>
          </a:p>
          <a:p>
            <a:r>
              <a:t>🗺️ Autonóm</a:t>
            </a:r>
          </a:p>
          <a:p>
            <a:r>
              <a:t>Útpont navigáció</a:t>
            </a:r>
          </a:p>
          <a:p>
            <a:r>
              <a:t>Vonalkövetés</a:t>
            </a:r>
          </a:p>
          <a:p>
            <a:r>
              <a:t>Akadálykerülés</a:t>
            </a:r>
          </a:p>
          <a:p>
            <a:r>
              <a:t>Objektum követés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🧠 Mesterséges Intelligencia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🎯 COCO-SSD Objektumfelismerés</a:t>
            </a:r>
          </a:p>
          <a:p>
            <a:r>
              <a:t>80+ objektum típus</a:t>
            </a:r>
          </a:p>
          <a:p>
            <a:r>
              <a:t>45-65% pontosság</a:t>
            </a:r>
          </a:p>
          <a:p>
            <a:r>
              <a:t>1 FPS @ 640x480</a:t>
            </a:r>
          </a:p>
          <a:p>
            <a:r>
              <a:t>TensorFlow.js</a:t>
            </a:r>
          </a:p>
          <a:p/>
          <a:p>
            <a:r>
              <a:t>Felhasznál hatásként: Objektum követés, akadály azonosítás</a:t>
            </a:r>
          </a:p>
          <a:p>
            <a:r>
              <a:t>            </a:t>
            </a:r>
          </a:p>
          <a:p>
            <a:r>
              <a:t>👋 MediaPipe Kézfelismerés</a:t>
            </a:r>
          </a:p>
          <a:p>
            <a:r>
              <a:t>21 kéz jelölőpont</a:t>
            </a:r>
          </a:p>
          <a:p>
            <a:r>
              <a:t>85-95% pontosság</a:t>
            </a:r>
          </a:p>
          <a:p>
            <a:r>
              <a:t>5 különböző gesztus</a:t>
            </a:r>
          </a:p>
          <a:p>
            <a:r>
              <a:t>Google MediaPipe</a:t>
            </a:r>
          </a:p>
          <a:p/>
          <a:p>
            <a:r>
              <a:t>Használat: Érintésmentes vezérlés kamerával</a:t>
            </a:r>
          </a:p>
          <a:p>
            <a:r>
              <a:t>            </a:t>
            </a:r>
          </a:p>
          <a:p>
            <a:r>
              <a:t>🔢 Szenzorfúzió - Kálmán Szűrő</a:t>
            </a:r>
          </a:p>
          <a:p>
            <a:r>
              <a:t>Kombinálja az iránytű, IMU és motor szenzor adatokat zajszűréssel → 60-70% zajcsökkentés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🧭 Navigációs Rendszer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Szenzor Komponensek</a:t>
            </a:r>
          </a:p>
          <a:p>
            <a:r>
              <a:t>QMC5883L Iránytű - BN-880 modul (I2C)</a:t>
            </a:r>
          </a:p>
          <a:p>
            <a:r>
              <a:t>ADXL345 IMU - RP2040 (gyorsulásmérő)</a:t>
            </a:r>
          </a:p>
          <a:p>
            <a:r>
              <a:t>HC-SR04 Ultrahang - távolságmérés</a:t>
            </a:r>
          </a:p>
          <a:p>
            <a:r>
              <a:t>Motor Enkóderek - odometria (opcionális)</a:t>
            </a:r>
          </a:p>
          <a:p>
            <a:r>
              <a:t>Navigációs Pontosság</a:t>
            </a:r>
          </a:p>
          <a:p>
            <a:r>
              <a:t>±0.5° - irány pontosság</a:t>
            </a:r>
          </a:p>
          <a:p>
            <a:r>
              <a:t>±5cm/10m - távolság pontosság</a:t>
            </a:r>
          </a:p>
          <a:p>
            <a:r>
              <a:t>±0.1°/s - szögsebesség</a:t>
            </a:r>
          </a:p>
          <a:p>
            <a:r>
              <a:t>2-5% - pozíció sodródás</a:t>
            </a:r>
          </a:p>
          <a:p>
            <a:r>
              <a:t>🗺️ SLAM Térképezés</a:t>
            </a:r>
          </a:p>
          <a:p>
            <a:r>
              <a:t>Ultrahangos szenzor alapú környezet feltérképezés valós időben</a:t>
            </a:r>
          </a:p>
          <a:p>
            <a:r>
              <a:t>Occupancy grid térkép (100x100 cella)</a:t>
            </a:r>
          </a:p>
          <a:p>
            <a:r>
              <a:t>Útpont alapú navigáció</a:t>
            </a:r>
          </a:p>
          <a:p>
            <a:r>
              <a:t>Automatikus akadálykerülés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🚀 Teljesítmény Mérőszámok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⚡ Real-time</a:t>
            </a:r>
          </a:p>
          <a:p>
            <a:r>
              <a:t>10 Hz - Telemetria</a:t>
            </a:r>
          </a:p>
          <a:p>
            <a:r>
              <a:t>15 FPS - Kamera</a:t>
            </a:r>
          </a:p>
          <a:p>
            <a:r>
              <a:t>1 FPS - AI detektálás</a:t>
            </a:r>
          </a:p>
          <a:p>
            <a:r>
              <a:t>100 Hz - Arduino loop</a:t>
            </a:r>
          </a:p>
          <a:p>
            <a:r>
              <a:t>💻 Erőforrások</a:t>
            </a:r>
          </a:p>
          <a:p>
            <a:r>
              <a:t>30-40% - CPU</a:t>
            </a:r>
          </a:p>
          <a:p>
            <a:r>
              <a:t>800 MB - RAM</a:t>
            </a:r>
          </a:p>
          <a:p>
            <a:r>
              <a:t>&lt;50ms - Latency</a:t>
            </a:r>
          </a:p>
          <a:p>
            <a:r>
              <a:t>~15W - Energi a</a:t>
            </a:r>
          </a:p>
          <a:p>
            <a:r>
              <a:t>🎯 Pontosság</a:t>
            </a:r>
          </a:p>
          <a:p>
            <a:r>
              <a:t>±0.5° - Heading</a:t>
            </a:r>
          </a:p>
          <a:p>
            <a:r>
              <a:t>±5cm - Pozíció</a:t>
            </a:r>
          </a:p>
          <a:p>
            <a:r>
              <a:t>0.01-0.8 m/s - Sebesség</a:t>
            </a:r>
          </a:p>
          <a:p>
            <a:r>
              <a:t>60-70% - Zaj csökk.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📱 Webes Felület - 15 Oldal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Vezérlőpult - Áttekintés, gyors vezérlés</a:t>
            </a:r>
          </a:p>
          <a:p>
            <a:r>
              <a:t>Tank Vezérlés - WASD/egér</a:t>
            </a:r>
          </a:p>
          <a:p>
            <a:r>
              <a:t>Vezérlőközpont - Fejlett funkciók</a:t>
            </a:r>
          </a:p>
          <a:p>
            <a:r>
              <a:t>Tank Hadviselés - FPS mód</a:t>
            </a:r>
          </a:p>
          <a:p>
            <a:r>
              <a:t>FPS Mobil - Giroszkóp</a:t>
            </a:r>
          </a:p>
          <a:p>
            <a:r>
              <a:t>MI Látás - AI funkciók</a:t>
            </a:r>
          </a:p>
          <a:p>
            <a:r>
              <a:t>Autonóm - Önálló módok</a:t>
            </a:r>
          </a:p>
          <a:p>
            <a:r>
              <a:t>SLAM Térkép - Navigáció</a:t>
            </a:r>
          </a:p>
          <a:p>
            <a:r>
              <a:t>Kamera - Stream, képrögzítés</a:t>
            </a:r>
          </a:p>
          <a:p>
            <a:r>
              <a:t>Rendszer Naplók - Debug</a:t>
            </a:r>
          </a:p>
          <a:p>
            <a:r>
              <a:t>Hibakereső - Hardver monitor</a:t>
            </a:r>
          </a:p>
          <a:p>
            <a:r>
              <a:t>Szolgáltatások - Státusz</a:t>
            </a:r>
          </a:p>
          <a:p>
            <a:r>
              <a:t>Beállítások - Konfiguráció</a:t>
            </a:r>
          </a:p>
          <a:p>
            <a:r>
              <a:t>IR Távirányító - Gomb setup</a:t>
            </a:r>
          </a:p>
          <a:p>
            <a:r>
              <a:t>Névjegy - Rendszer info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🔌 Backend API - 40+ Végpont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Motor Vezérlés</a:t>
            </a:r>
          </a:p>
          <a:p>
            <a:r>
              <a:t>Kamera</a:t>
            </a:r>
          </a:p>
          <a:p>
            <a:r>
              <a:t>Navigáció</a:t>
            </a:r>
          </a:p>
          <a:p>
            <a:r>
              <a:t>AI/Látás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🔬 Továbbfejlesztési Lehetőségek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Rövid távú (1-2 hét)</a:t>
            </a:r>
          </a:p>
          <a:p>
            <a:r>
              <a:t>GPS integráció Arduino-ból</a:t>
            </a:r>
          </a:p>
          <a:p>
            <a:r>
              <a:t>Sebesség finomhangolás</a:t>
            </a:r>
          </a:p>
          <a:p>
            <a:r>
              <a:t>Iránytű kalibrálás</a:t>
            </a:r>
          </a:p>
          <a:p>
            <a:r>
              <a:t>Útpont navigáció UI</a:t>
            </a:r>
          </a:p>
          <a:p>
            <a:r>
              <a:t>Akkumulátor monitor</a:t>
            </a:r>
          </a:p>
          <a:p>
            <a:r>
              <a:t>Közép távú (1-2 hónap)</a:t>
            </a:r>
          </a:p>
          <a:p>
            <a:r>
              <a:t>Extended Kálmán Szűrő</a:t>
            </a:r>
          </a:p>
          <a:p>
            <a:r>
              <a:t>GPS+Compass+IMU fúzió</a:t>
            </a:r>
          </a:p>
          <a:p>
            <a:r>
              <a:t>A* útvonaltervezés</a:t>
            </a:r>
          </a:p>
          <a:p>
            <a:r>
              <a:t>Lidar integráció</a:t>
            </a:r>
          </a:p>
          <a:p>
            <a:r>
              <a:t>Multi-robot raj</a:t>
            </a:r>
          </a:p>
          <a:p>
            <a:r>
              <a:t>Hosszú távú (3-6 hónap)</a:t>
            </a:r>
          </a:p>
          <a:p>
            <a:r>
              <a:t>Visual SLAM (ORB-SLAM3)</a:t>
            </a:r>
          </a:p>
          <a:p>
            <a:r>
              <a:t>YOLO v8 objektumkövetés</a:t>
            </a:r>
          </a:p>
          <a:p>
            <a:r>
              <a:t>Szemantikus térkép</a:t>
            </a:r>
          </a:p>
          <a:p>
            <a:r>
              <a:t>Felhő alapú logging</a:t>
            </a:r>
          </a:p>
          <a:p>
            <a:r>
              <a:t>Mobilalkalmazás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📈 Projekt Státusz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KÉSZ ÉS MŰKÖDIK!</a:t>
            </a:r>
          </a:p>
          <a:p>
            <a:r>
              <a:t>✅ Befejezett (95%)</a:t>
            </a:r>
          </a:p>
          <a:p>
            <a:r>
              <a:t>Többplatformos vezérlés</a:t>
            </a:r>
          </a:p>
          <a:p>
            <a:r>
              <a:t>AI objektumfelismerés</a:t>
            </a:r>
          </a:p>
          <a:p>
            <a:r>
              <a:t>Navigációs rendszer</a:t>
            </a:r>
          </a:p>
          <a:p>
            <a:r>
              <a:t>SLAM térképezés</a:t>
            </a:r>
          </a:p>
          <a:p>
            <a:r>
              <a:t>15 frontend oldal</a:t>
            </a:r>
          </a:p>
          <a:p>
            <a:r>
              <a:t>40+ API végpont</a:t>
            </a:r>
          </a:p>
          <a:p>
            <a:r>
              <a:t>Valós idejű telemetria</a:t>
            </a:r>
          </a:p>
          <a:p>
            <a:r>
              <a:t>⚠️ Fejlesztés alatt (5%)</a:t>
            </a:r>
          </a:p>
          <a:p>
            <a:r>
              <a:t>GPS Arduino integráció</a:t>
            </a:r>
          </a:p>
          <a:p>
            <a:r>
              <a:t>Sebesség kalibráció</a:t>
            </a:r>
          </a:p>
          <a:p>
            <a:r>
              <a:t>Iránytű kalibrálás</a:t>
            </a:r>
          </a:p>
          <a:p>
            <a:r>
              <a:t>🐛 Ismert problémák</a:t>
            </a:r>
          </a:p>
          <a:p>
            <a:r>
              <a:t>Velocity ~40-50 m/s (kalibrálandó)</a:t>
            </a:r>
          </a:p>
          <a:p>
            <a:r>
              <a:t>Dead reckoning sodródás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🎬 Rendszer Használata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🚀 Indítás</a:t>
            </a:r>
          </a:p>
          <a:p>
            <a:r>
              <a:t>🧭 Navigáció teszt</a:t>
            </a:r>
          </a:p>
          <a:p>
            <a:r>
              <a:t>📊 Valós idejű telemetria (példa)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🏆 Összefoglalás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            Ez a projekt egy komplex, többrétegű MI-vezérelt robotikai rendszer,</a:t>
            </a:r>
          </a:p>
          <a:p>
            <a:r>
              <a:t>            amely egyesíti a modern webes technológiákat, gépi tanulást, precíz navigációt és</a:t>
            </a:r>
          </a:p>
          <a:p>
            <a:r>
              <a:t>            autonóm viselkedést.</a:t>
            </a:r>
          </a:p>
          <a:p>
            <a:r>
              <a:t>        </a:t>
            </a:r>
          </a:p>
          <a:p>
            <a:r>
              <a:t>✅ Technikai Eredmények</a:t>
            </a:r>
          </a:p>
          <a:p>
            <a:r>
              <a:t>95% készültség</a:t>
            </a:r>
          </a:p>
          <a:p>
            <a:r>
              <a:t>15 frontend oldal</a:t>
            </a:r>
          </a:p>
          <a:p>
            <a:r>
              <a:t>40+ API végpont</a:t>
            </a:r>
          </a:p>
          <a:p>
            <a:r>
              <a:t>3 AI/ML modell</a:t>
            </a:r>
          </a:p>
          <a:p>
            <a:r>
              <a:t>Kalibráció 10Hz telemetria</a:t>
            </a:r>
          </a:p>
          <a:p>
            <a:r>
              <a:t>±0.5° navigációs pontosság</a:t>
            </a:r>
          </a:p>
          <a:p>
            <a:r>
              <a:t>🎓 Demonstrálja</a:t>
            </a:r>
          </a:p>
          <a:p>
            <a:r>
              <a:t>Komplex rendszertervezés</a:t>
            </a:r>
          </a:p>
          <a:p>
            <a:r>
              <a:t>Többplatformos integráció</a:t>
            </a:r>
          </a:p>
          <a:p>
            <a:r>
              <a:t>Modern szoftverfejlesztés</a:t>
            </a:r>
          </a:p>
          <a:p>
            <a:r>
              <a:t>MI/ML valós időben</a:t>
            </a:r>
          </a:p>
          <a:p>
            <a:r>
              <a:t>Precíz szenzorfúzió</a:t>
            </a:r>
          </a:p>
          <a:p>
            <a:r>
              <a:t>Professzionális UI/UX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Köszönöm a figyelmet!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🤖 AI-Vezérelt Autonóm Tank</a:t>
            </a:r>
          </a:p>
          <a:p>
            <a:r>
              <a:t>A prezentációt készítette Kovács Árpád.</a:t>
            </a:r>
          </a:p>
          <a:p>
            <a:r>
              <a:t>95% Kész | Működő Prototípus</a:t>
            </a:r>
          </a:p>
          <a:p>
            <a:r>
              <a:t>📞 Kapcsolat: karpad@tsada.edu.rs</a:t>
            </a:r>
          </a:p>
          <a:p>
            <a:r>
              <a:t>📅 2025. November 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