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7" r:id="rId6"/>
    <p:sldId id="258" r:id="rId7"/>
    <p:sldId id="260" r:id="rId8"/>
    <p:sldId id="259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 rtl="0">
      <a:defRPr lang="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547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91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4-11-23T16:51:54.704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4-11-23T17:49:33.450" idx="2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20420C0F-847F-4D07-8042-CF75D60BEDE1}" type="datetime1">
              <a:rPr lang="hu-HU" smtClean="0"/>
              <a:t>2024. 12. 03.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6834459-7356-44BF-850D-8B30C4FB3B6B}" type="slidenum">
              <a:rPr lang="hu-HU" smtClean="0"/>
              <a:pPr algn="r" rtl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CD48D8C4-4188-4989-934B-CD3E208BAE8F}" type="datetime1">
              <a:rPr lang="hu-HU" smtClean="0"/>
              <a:pPr/>
              <a:t>2024. 12. 03.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u-HU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u-HU" dirty="0"/>
              <a:t>Mintaszöveg szerkesztése</a:t>
            </a:r>
          </a:p>
          <a:p>
            <a:pPr lvl="1" rtl="0"/>
            <a:r>
              <a:rPr lang="hu-HU" dirty="0"/>
              <a:t>Második szint</a:t>
            </a:r>
          </a:p>
          <a:p>
            <a:pPr lvl="2" rtl="0"/>
            <a:r>
              <a:rPr lang="hu-HU" dirty="0"/>
              <a:t>Harmadik szint</a:t>
            </a:r>
          </a:p>
          <a:p>
            <a:pPr lvl="3" rtl="0"/>
            <a:r>
              <a:rPr lang="hu-HU" dirty="0"/>
              <a:t>Negyedik szint</a:t>
            </a:r>
          </a:p>
          <a:p>
            <a:pPr lvl="4" rtl="0"/>
            <a:r>
              <a:rPr lang="hu-HU" dirty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0A3C37BE-C303-496D-B5CD-85F2937540FC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hu-HU" smtClean="0"/>
              <a:pPr/>
              <a:t>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49523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hu-HU"/>
              <a:t>Kattintson ide az alcím mintájának szerkesztéséhez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1426A3D-742A-4B1E-A8BD-438243219DA7}" type="datetime1">
              <a:rPr lang="hu-HU" smtClean="0"/>
              <a:pPr/>
              <a:t>2024. 12. 03.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u-HU" smtClean="0"/>
              <a:t>‹#›</a:t>
            </a:fld>
            <a:endParaRPr lang="hu-HU" dirty="0"/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DAF96C2-D814-41F8-A7EF-942A9657501D}" type="datetime1">
              <a:rPr lang="hu-HU" smtClean="0"/>
              <a:pPr/>
              <a:t>2024. 12. 03.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ímdia képp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Csoport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Egyenes összekötő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gyenes összekötő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Csoport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Egyenes összekötő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gyenes összekötő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églalap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hu-HU"/>
              <a:t>Kattintson ide az alcím mintájának szerkesztéséhez</a:t>
            </a:r>
            <a:endParaRPr lang="hu-HU" dirty="0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Kép helyőrzője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u-HU"/>
              <a:t>Kép beszúrásához kattintson az ikonra</a:t>
            </a:r>
            <a:endParaRPr lang="hu-HU" dirty="0"/>
          </a:p>
        </p:txBody>
      </p:sp>
      <p:sp>
        <p:nvSpPr>
          <p:cNvPr id="19" name="Szöveges útmutatás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hu-HU" sz="1200" b="1" i="1" dirty="0">
                <a:latin typeface="Arial" pitchFamily="34" charset="0"/>
                <a:cs typeface="Arial" pitchFamily="34" charset="0"/>
              </a:rPr>
              <a:t>MEGJEGYZÉS:</a:t>
            </a:r>
          </a:p>
          <a:p>
            <a:pPr rtl="0"/>
            <a:r>
              <a:rPr lang="hu-HU" sz="1200" i="1" dirty="0">
                <a:latin typeface="Arial" pitchFamily="34" charset="0"/>
                <a:cs typeface="Arial" pitchFamily="34" charset="0"/>
              </a:rPr>
              <a:t>A dián szereplő kép módosításához jelölje ki, majd törölje a képet. Ezután a helyőrzőben lévő Képek ikonra kattintva szúrhatja be a kívánt képet.</a:t>
            </a: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Csoport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Csoport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Egyenes összekötő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Egyenes összekötő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églalap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u-HU" dirty="0"/>
            </a:p>
          </p:txBody>
        </p:sp>
        <p:grpSp>
          <p:nvGrpSpPr>
            <p:cNvPr id="11" name="Csoport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Egyenes összekötő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Egyenes összekötő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909684C-D57A-4F35-93CF-29115EFCC2F0}" type="datetime1">
              <a:rPr lang="hu-HU" smtClean="0"/>
              <a:pPr/>
              <a:t>2024. 12. 03.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u-HU" smtClean="0"/>
              <a:t>‹#›</a:t>
            </a:fld>
            <a:endParaRPr lang="hu-HU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092509E-4E1A-42A9-82CF-556B427C8795}" type="datetime1">
              <a:rPr lang="hu-HU" smtClean="0"/>
              <a:pPr/>
              <a:t>2024. 12. 03.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556AAF3-6474-4867-820A-242187D12AFD}" type="datetime1">
              <a:rPr lang="hu-HU" smtClean="0"/>
              <a:pPr/>
              <a:t>2024. 12. 03.</a:t>
            </a:fld>
            <a:endParaRPr lang="hu-HU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F706978-D81F-44B1-9CD5-E4C77D263482}" type="datetime1">
              <a:rPr lang="hu-HU" smtClean="0"/>
              <a:pPr/>
              <a:t>2024. 12. 03.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522EA5D-0A84-4035-96FB-675B6378E95D}" type="datetime1">
              <a:rPr lang="hu-HU" smtClean="0"/>
              <a:pPr/>
              <a:t>2024. 12. 03.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6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1FBB17F-5403-4389-8A32-99B6B2796426}" type="datetime1">
              <a:rPr lang="hu-HU" smtClean="0"/>
              <a:pPr/>
              <a:t>2024. 12. 03.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Kép helyőrzője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hu-HU"/>
              <a:t>Kép beszúrásához kattintson az ikonra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8A7EE27-E651-4834-8E3E-F76E341D205A}" type="datetime1">
              <a:rPr lang="hu-HU" smtClean="0"/>
              <a:pPr/>
              <a:t>2024. 12. 03.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C048CEE-F83C-4855-97D5-D441A0CEF1C5}" type="datetime1">
              <a:rPr lang="hu-HU" smtClean="0"/>
              <a:pPr/>
              <a:t>2024. 12. 03.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pPr rtl="0"/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F5D6EB4-7E1F-40F4-8B36-715E21FCD05C}" type="datetime1">
              <a:rPr lang="hu-HU" smtClean="0"/>
              <a:pPr/>
              <a:t>2024. 12. 03.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u-HU" smtClean="0"/>
              <a:t>‹#›</a:t>
            </a:fld>
            <a:endParaRPr lang="hu-HU" dirty="0"/>
          </a:p>
        </p:txBody>
      </p:sp>
      <p:grpSp>
        <p:nvGrpSpPr>
          <p:cNvPr id="7" name="Csoport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Egyenes összekötő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gyenes összekötő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hu-HU" dirty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hu-HU" dirty="0"/>
              <a:t>Mintaszöveg szerkesztése</a:t>
            </a:r>
          </a:p>
          <a:p>
            <a:pPr lvl="1" rtl="0"/>
            <a:r>
              <a:rPr lang="hu-HU" dirty="0"/>
              <a:t>Második szint</a:t>
            </a:r>
          </a:p>
          <a:p>
            <a:pPr lvl="2" rtl="0"/>
            <a:r>
              <a:rPr lang="hu-HU" dirty="0"/>
              <a:t>Harmadik szint</a:t>
            </a:r>
          </a:p>
          <a:p>
            <a:pPr lvl="3" rtl="0"/>
            <a:r>
              <a:rPr lang="hu-HU" dirty="0"/>
              <a:t>Negyedik szint</a:t>
            </a:r>
          </a:p>
          <a:p>
            <a:pPr lvl="4" rtl="0"/>
            <a:r>
              <a:rPr lang="hu-HU" dirty="0"/>
              <a:t>Ötödik szint</a:t>
            </a:r>
          </a:p>
          <a:p>
            <a:pPr lvl="5" rtl="0"/>
            <a:r>
              <a:rPr lang="hu-HU" dirty="0"/>
              <a:t>Hatodik szint</a:t>
            </a:r>
          </a:p>
          <a:p>
            <a:pPr lvl="6" rtl="0"/>
            <a:r>
              <a:rPr lang="hu-HU" dirty="0"/>
              <a:t>Hetedik szint</a:t>
            </a:r>
          </a:p>
          <a:p>
            <a:pPr lvl="7" rtl="0"/>
            <a:r>
              <a:rPr lang="hu-HU" dirty="0"/>
              <a:t>Nyolcadik szint</a:t>
            </a:r>
          </a:p>
          <a:p>
            <a:pPr lvl="8" rtl="0"/>
            <a:r>
              <a:rPr lang="hu-HU" dirty="0"/>
              <a:t>Kilencedik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8469195E-1C55-4D3D-9AF2-675D1712D454}" type="datetime1">
              <a:rPr lang="hu-HU" smtClean="0"/>
              <a:pPr/>
              <a:t>2024. 12. 03.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 lang="hu-HU" smtClean="0"/>
              <a:pPr/>
              <a:t>‹#›</a:t>
            </a:fld>
            <a:endParaRPr lang="hu-HU" dirty="0"/>
          </a:p>
        </p:txBody>
      </p:sp>
      <p:grpSp>
        <p:nvGrpSpPr>
          <p:cNvPr id="15" name="Csoport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Egyenes összekötő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gyenes összekötő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5"/>
          <p:cNvSpPr>
            <a:spLocks noGrp="1"/>
          </p:cNvSpPr>
          <p:nvPr>
            <p:ph type="ctrTitle"/>
          </p:nvPr>
        </p:nvSpPr>
        <p:spPr>
          <a:xfrm>
            <a:off x="1104898" y="2430157"/>
            <a:ext cx="5892800" cy="1970698"/>
          </a:xfrm>
        </p:spPr>
        <p:txBody>
          <a:bodyPr rtlCol="0" anchor="ctr"/>
          <a:lstStyle/>
          <a:p>
            <a:pPr rtl="0"/>
            <a:r>
              <a:rPr lang="hu-HU" dirty="0"/>
              <a:t>Debreceni kirándulás</a:t>
            </a:r>
          </a:p>
        </p:txBody>
      </p:sp>
      <p:sp>
        <p:nvSpPr>
          <p:cNvPr id="7" name="Alcím 6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algn="just" rtl="0"/>
            <a:r>
              <a:rPr lang="hu-HU" dirty="0"/>
              <a:t>Készítette: Csernák Bence</a:t>
            </a:r>
          </a:p>
        </p:txBody>
      </p:sp>
      <p:pic>
        <p:nvPicPr>
          <p:cNvPr id="4" name="Kép helyőrzője 3" descr="Egy asztalon fekvő nyitott könyv, háttérben az elmosódott könyvespolc" title="Mintakép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>
          <a:xfrm>
            <a:off x="6981825" y="1311275"/>
            <a:ext cx="5210175" cy="4208463"/>
          </a:xfr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Odaérkezés napja</a:t>
            </a:r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>
          <a:xfrm>
            <a:off x="1203325" y="1714500"/>
            <a:ext cx="5664200" cy="2044700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November 3.-án vasárnap indultunk busszal az Adai buszállomásról Debrecenbe. 11 óra tájt indultunk meg, majd az esti órákban érkeztünk meg. Elfoglaltuk a szállást, majd egy kiadósat vacsoráztunk. Vacsora után a tanárainkkal megbeszéltük a következő napra előlátott tervet.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00" y="3644900"/>
            <a:ext cx="2238375" cy="298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3" b="22803"/>
          <a:stretch/>
        </p:blipFill>
        <p:spPr>
          <a:xfrm>
            <a:off x="7967662" y="1958975"/>
            <a:ext cx="2124075" cy="3371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880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Első nap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1104900" y="1781175"/>
            <a:ext cx="6578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/>
              <a:t>Reggel időben keltünk mivel mentünk reggelizni és utána folytattuk utunkat a Debreceni SZC Beregszászi Technikumba. A reggeli nagyszerű volt, mert azt </a:t>
            </a:r>
            <a:r>
              <a:rPr lang="hu-HU" dirty="0" err="1"/>
              <a:t>ehettünk</a:t>
            </a:r>
            <a:r>
              <a:rPr lang="hu-HU" dirty="0"/>
              <a:t> amit csak akartunk. Svédasztal volt így választhattunk reggelire rántotta, virsli, sajtok, zöldségek és még sok más között. </a:t>
            </a:r>
          </a:p>
          <a:p>
            <a:pPr algn="just"/>
            <a:r>
              <a:rPr lang="hu-HU" dirty="0"/>
              <a:t>Az iskoláig sétálva mentünk el miközben ismerkedtünk a várossal.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673" y="1536857"/>
            <a:ext cx="2255184" cy="5000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037" y="3995736"/>
            <a:ext cx="5648325" cy="25417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96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iskola bemutatása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104900" y="1690985"/>
            <a:ext cx="6562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Amikor megérkeztünk az iskolába az ott dolgozó tanárok körbevezettek az iskolában, bemutatták a termeket és a szakokat. Majd elfoglaltuk a saját termünket arra a pár napra amíg ott voltunk.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828" y="1400175"/>
            <a:ext cx="3692872" cy="2461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915" y="4017367"/>
            <a:ext cx="3718023" cy="2478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41" y="3862090"/>
            <a:ext cx="3718024" cy="2478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43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Projektmunka elkezdése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838200" y="1778962"/>
            <a:ext cx="65627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 projektmunkát az iskolában kezdtük el csinálni. Két csoportra voltunk osztva az egyik csoportban a diákok programoztak, míg a másikban pedig modelleztek.</a:t>
            </a:r>
          </a:p>
          <a:p>
            <a:r>
              <a:rPr lang="hu-HU" dirty="0"/>
              <a:t>A modellezés eredetileg </a:t>
            </a:r>
            <a:r>
              <a:rPr lang="hu-HU" dirty="0" err="1"/>
              <a:t>Blenderben</a:t>
            </a:r>
            <a:r>
              <a:rPr lang="hu-HU" dirty="0"/>
              <a:t> volt előlátva, de </a:t>
            </a:r>
            <a:r>
              <a:rPr lang="hu-HU" dirty="0" err="1"/>
              <a:t>Msc</a:t>
            </a:r>
            <a:r>
              <a:rPr lang="hu-HU" dirty="0"/>
              <a:t> csapata </a:t>
            </a:r>
            <a:r>
              <a:rPr lang="hu-HU" dirty="0" err="1"/>
              <a:t>Autodesk</a:t>
            </a:r>
            <a:r>
              <a:rPr lang="hu-HU" dirty="0"/>
              <a:t> </a:t>
            </a:r>
            <a:r>
              <a:rPr lang="hu-HU" dirty="0" err="1"/>
              <a:t>Fusionben</a:t>
            </a:r>
            <a:r>
              <a:rPr lang="hu-HU" dirty="0"/>
              <a:t> dolgozott.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393" y="3718620"/>
            <a:ext cx="3717131" cy="2478087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7477125" y="4442381"/>
            <a:ext cx="40290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 projektmunka egy tank volt amire kellett tervezünk hozzá illő alkatrészeket vagy díszítőelemeket. A másik csoport feladata volt, hogy Pythonban megírja hozzá a parancsot ami alapján működik. 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174" y="1778962"/>
            <a:ext cx="3762375" cy="250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5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első nap befejezése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104900" y="1415256"/>
            <a:ext cx="3933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Az első nap koronázásaként elmentünk megnéztük Debrecen városát.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7" r="14894" b="9930"/>
          <a:stretch/>
        </p:blipFill>
        <p:spPr>
          <a:xfrm>
            <a:off x="390525" y="2666703"/>
            <a:ext cx="3765937" cy="2391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" t="26944" b="10556"/>
          <a:stretch/>
        </p:blipFill>
        <p:spPr>
          <a:xfrm>
            <a:off x="4941948" y="1557041"/>
            <a:ext cx="2569486" cy="2219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1" b="28472"/>
          <a:stretch/>
        </p:blipFill>
        <p:spPr>
          <a:xfrm>
            <a:off x="4632494" y="4159647"/>
            <a:ext cx="2569486" cy="2379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466" y="1983184"/>
            <a:ext cx="3264694" cy="4352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2991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Második nap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104900" y="1428750"/>
            <a:ext cx="33242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 második nap elég laza volt de annál jobban élményekkel teli. Reggel elmentünk reggelizni majd izgatottan vártuk hogy meginduljunk a BMW Group gyárba. A BMW-ben körbevezettek minket, </a:t>
            </a:r>
            <a:r>
              <a:rPr lang="hu-HU"/>
              <a:t>bemutattak pEnumatikus </a:t>
            </a:r>
            <a:r>
              <a:rPr lang="hu-HU" dirty="0" err="1"/>
              <a:t>rendszerket</a:t>
            </a:r>
            <a:r>
              <a:rPr lang="hu-HU" dirty="0"/>
              <a:t>, 3D nyomtatókat és még sok mást, de a legérdekesebbek az autók voltak.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335" y="2817614"/>
            <a:ext cx="2091467" cy="27777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879" y="1428750"/>
            <a:ext cx="2091467" cy="27777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65" y="3998921"/>
            <a:ext cx="2091467" cy="27886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0291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685800" y="333375"/>
            <a:ext cx="30099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 BMW gyár után visszamentünk az iskolába ebédelni. Majd ebéd után lepihentünk egyet a panzióban. A nap zárásaként részt vettünk egy csapatépítő bowlingozáson a Station Bowlingban.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75" y="3583657"/>
            <a:ext cx="4539048" cy="302300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498" y="504825"/>
            <a:ext cx="3442751" cy="459033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854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Harmadik nap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104901" y="1476375"/>
            <a:ext cx="44005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 harmadik napon jobban a projektmunkán volt a fókusz, mivel reggeli után szokásosan mentünk az iskolába és csináltuk a munkát. A programozók folytatták a programok írását és szintén aki modellezett folytatta a munkáját. Lassan kezdtek elkészülni a munkák amiket majd lehet nyomtatni.</a:t>
            </a:r>
          </a:p>
          <a:p>
            <a:r>
              <a:rPr lang="hu-HU" dirty="0"/>
              <a:t>Eljött az ebédidő és utána egy csoport ment a SENSIRION-</a:t>
            </a:r>
            <a:r>
              <a:rPr lang="hu-HU" dirty="0" err="1"/>
              <a:t>ba</a:t>
            </a:r>
            <a:r>
              <a:rPr lang="hu-HU" dirty="0"/>
              <a:t>.</a:t>
            </a:r>
          </a:p>
          <a:p>
            <a:r>
              <a:rPr lang="hu-HU" dirty="0"/>
              <a:t>A SENSIRION egy szenzorokkal foglalkozó Svájci cég ahol bemutattak nekünk különféle szenzorokat a nagyobbaktól az egészen a nagyon aprókig.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370" y="1390651"/>
            <a:ext cx="3017679" cy="2095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943" y="2634572"/>
            <a:ext cx="3180784" cy="21184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150" y="4148068"/>
            <a:ext cx="3064773" cy="20431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3664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Negyedik nap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104900" y="1514475"/>
            <a:ext cx="36671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Ezen a napon szintén folytattuk a projektmunkánkat. Néhányan már tesztelték a tankot és kezdtek elkészülni az alkatrészek is hozzá. Egy sárvédő alkatrész ki is lett nyomtatva.</a:t>
            </a:r>
          </a:p>
          <a:p>
            <a:r>
              <a:rPr lang="hu-HU" dirty="0"/>
              <a:t>Munka után ebédeltünk, elkaptuk a szokásos vacsora csomagot és indultunk vissza a szállásunkra.</a:t>
            </a:r>
          </a:p>
          <a:p>
            <a:r>
              <a:rPr lang="hu-HU" dirty="0"/>
              <a:t>Délután szabad foglalkozás volt így elmentünk a nagy Debreceni plázába azon belül is a </a:t>
            </a:r>
            <a:r>
              <a:rPr lang="hu-HU" dirty="0" err="1"/>
              <a:t>Cinema</a:t>
            </a:r>
            <a:r>
              <a:rPr lang="hu-HU" dirty="0"/>
              <a:t> citybe mentünk és megnéztünk egy filmet.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149" y="1514475"/>
            <a:ext cx="3467101" cy="24788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474" y="4181096"/>
            <a:ext cx="4295775" cy="2406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4075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Az utolsó nap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3394903" y="1371600"/>
            <a:ext cx="5739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Utolsó napon azaz pénteken már csak reggeliztünk, bepakoltunk mindent és indultunk haza.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74" y="2122706"/>
            <a:ext cx="6848476" cy="45656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1789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Köszönjük a figyelmet</a:t>
            </a:r>
            <a:r>
              <a:rPr lang="sr-Latn-RS" dirty="0"/>
              <a:t>!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592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zakirodalom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9411649_TF03431380_TF03431380.potx" id="{399966B5-33C4-4AF0-B10A-9A2C5DC77FE0}" vid="{77A26543-CCDC-42AD-A333-20DA361A37C6}"/>
    </a:ext>
  </a:extLst>
</a:theme>
</file>

<file path=ppt/theme/theme2.xml><?xml version="1.0" encoding="utf-8"?>
<a:theme xmlns:a="http://schemas.openxmlformats.org/drawingml/2006/main" name="Office-téma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4873beb7-5857-4685-be1f-d57550cc96cc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Oktatási bemutató, sávos és hajszálcsíkos arculat (szélesvásznú)</Template>
  <TotalTime>0</TotalTime>
  <Words>478</Words>
  <Application>Microsoft Office PowerPoint</Application>
  <PresentationFormat>Widescreen</PresentationFormat>
  <Paragraphs>30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Euphemia</vt:lpstr>
      <vt:lpstr>Plantagenet Cherokee</vt:lpstr>
      <vt:lpstr>Wingdings</vt:lpstr>
      <vt:lpstr>Szakirodalom 16x9</vt:lpstr>
      <vt:lpstr>Debreceni kirándulás</vt:lpstr>
      <vt:lpstr>Odaérkezés napja</vt:lpstr>
      <vt:lpstr>Első nap</vt:lpstr>
      <vt:lpstr>Az iskola bemutatása</vt:lpstr>
      <vt:lpstr>Projektmunka elkezdése</vt:lpstr>
      <vt:lpstr>Az első nap befejezése</vt:lpstr>
      <vt:lpstr>Második nap</vt:lpstr>
      <vt:lpstr>PowerPoint Presentation</vt:lpstr>
      <vt:lpstr>Harmadik nap</vt:lpstr>
      <vt:lpstr>Negyedik nap</vt:lpstr>
      <vt:lpstr>Az utolsó nap</vt:lpstr>
      <vt:lpstr>Köszönjük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2024-11-23T14:35:02Z</dcterms:created>
  <dcterms:modified xsi:type="dcterms:W3CDTF">2024-12-03T12:22:13Z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