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66" r:id="rId2"/>
    <p:sldId id="258" r:id="rId3"/>
    <p:sldId id="259" r:id="rId4"/>
    <p:sldId id="264" r:id="rId5"/>
    <p:sldId id="269" r:id="rId6"/>
    <p:sldId id="270" r:id="rId7"/>
    <p:sldId id="260" r:id="rId8"/>
    <p:sldId id="275" r:id="rId9"/>
    <p:sldId id="261" r:id="rId10"/>
    <p:sldId id="276" r:id="rId11"/>
    <p:sldId id="277" r:id="rId12"/>
    <p:sldId id="278" r:id="rId13"/>
    <p:sldId id="271" r:id="rId14"/>
    <p:sldId id="272" r:id="rId15"/>
    <p:sldId id="273" r:id="rId16"/>
    <p:sldId id="274" r:id="rId17"/>
    <p:sldId id="262" r:id="rId18"/>
    <p:sldId id="267" r:id="rId19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96EC842E-35DF-4FA6-B260-C54D297E5030}">
          <p14:sldIdLst>
            <p14:sldId id="266"/>
            <p14:sldId id="258"/>
          </p14:sldIdLst>
        </p14:section>
        <p14:section name="2. nap" id="{AB6D00EC-A074-4B47-B816-1ABABFA249D0}">
          <p14:sldIdLst>
            <p14:sldId id="259"/>
            <p14:sldId id="264"/>
            <p14:sldId id="269"/>
            <p14:sldId id="270"/>
          </p14:sldIdLst>
        </p14:section>
        <p14:section name="3. nap" id="{1F844174-5F45-4538-BC06-D315B8AC028B}">
          <p14:sldIdLst>
            <p14:sldId id="260"/>
            <p14:sldId id="275"/>
          </p14:sldIdLst>
        </p14:section>
        <p14:section name="4. nap" id="{0C81340F-8871-4815-9E0B-6B68AF4CA85F}">
          <p14:sldIdLst>
            <p14:sldId id="261"/>
            <p14:sldId id="276"/>
            <p14:sldId id="277"/>
            <p14:sldId id="278"/>
          </p14:sldIdLst>
        </p14:section>
        <p14:section name="5. nap" id="{5044F839-2B06-46CA-BA63-B00FBF174E23}">
          <p14:sldIdLst>
            <p14:sldId id="271"/>
            <p14:sldId id="272"/>
            <p14:sldId id="273"/>
            <p14:sldId id="274"/>
            <p14:sldId id="262"/>
            <p14:sldId id="26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Viktor Tölgyesi" initials="VT" lastIdx="2" clrIdx="0">
    <p:extLst>
      <p:ext uri="{19B8F6BF-5375-455C-9EA6-DF929625EA0E}">
        <p15:presenceInfo xmlns:p15="http://schemas.microsoft.com/office/powerpoint/2012/main" userId="2f59f5d096b17fa4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737" autoAdjust="0"/>
    <p:restoredTop sz="94975" autoAdjust="0"/>
  </p:normalViewPr>
  <p:slideViewPr>
    <p:cSldViewPr snapToGrid="0">
      <p:cViewPr varScale="1">
        <p:scale>
          <a:sx n="80" d="100"/>
          <a:sy n="80" d="100"/>
        </p:scale>
        <p:origin x="1027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57AECC-A9D6-4DE9-9D8E-D79C974C300D}" type="datetimeFigureOut">
              <a:rPr lang="hu-HU" smtClean="0"/>
              <a:t>2024. 12. 03.</a:t>
            </a:fld>
            <a:endParaRPr lang="hu-H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96EA13-0C13-4DC9-BB7E-CF5C19BEB18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66275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96EA13-0C13-4DC9-BB7E-CF5C19BEB186}" type="slidenum">
              <a:rPr lang="hu-HU" smtClean="0"/>
              <a:t>2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987448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96EA13-0C13-4DC9-BB7E-CF5C19BEB186}" type="slidenum">
              <a:rPr lang="hu-HU" smtClean="0"/>
              <a:t>10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423622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96EA13-0C13-4DC9-BB7E-CF5C19BEB186}" type="slidenum">
              <a:rPr lang="hu-HU" smtClean="0"/>
              <a:t>11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438054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96EA13-0C13-4DC9-BB7E-CF5C19BEB186}" type="slidenum">
              <a:rPr lang="hu-HU" smtClean="0"/>
              <a:t>12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956306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89D982-1518-4CC5-9784-2C0D0265D0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hu-H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CFE264E-DE11-4836-ADEF-DDDEAFB525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hu-H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303F44-D030-4A74-910E-BE00041CF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9C85B-38D6-430D-B4A3-122797E23619}" type="datetimeFigureOut">
              <a:rPr lang="hu-HU" smtClean="0"/>
              <a:t>2024. 12. 03.</a:t>
            </a:fld>
            <a:endParaRPr lang="hu-H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6858DB-9E3B-47F5-8BA5-12E56738D6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35A4B3-8D49-4026-A0A6-1140DFCB7B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658CF-7F48-46F7-9F81-C47A3D8DE49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923788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22F929-8BB0-4544-B78F-26174CD27A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u-H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C812C6-3793-4F0F-943D-4D2A7C9CEF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u-H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D785DE-9074-4340-BBF1-E2E6740F80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9C85B-38D6-430D-B4A3-122797E23619}" type="datetimeFigureOut">
              <a:rPr lang="hu-HU" smtClean="0"/>
              <a:t>2024. 12. 03.</a:t>
            </a:fld>
            <a:endParaRPr lang="hu-H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49A80D-0DBE-47C9-A990-013230FB33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BDC664-64A6-4805-8D81-E410F4C70F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658CF-7F48-46F7-9F81-C47A3D8DE49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301256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670708-7487-4003-95EA-2F3C0507FA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hu-H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B18A1A-8476-4AAB-82F9-5EC56A12B6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8487F0-4630-4EE0-BF0E-166F34319C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9C85B-38D6-430D-B4A3-122797E23619}" type="datetimeFigureOut">
              <a:rPr lang="hu-HU" smtClean="0"/>
              <a:t>2024. 12. 03.</a:t>
            </a:fld>
            <a:endParaRPr lang="hu-H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074F56-922A-4327-93B5-C955C701D7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E99B99-8581-4A0B-B526-8024D45906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658CF-7F48-46F7-9F81-C47A3D8DE49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18695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991606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10C6FEDF-1D63-4533-97BB-5B77EB7D443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4708808" y="2385000"/>
            <a:ext cx="1908000" cy="2088000"/>
          </a:xfrm>
          <a:custGeom>
            <a:avLst/>
            <a:gdLst>
              <a:gd name="connsiteX0" fmla="*/ 318006 w 1908000"/>
              <a:gd name="connsiteY0" fmla="*/ 0 h 2088000"/>
              <a:gd name="connsiteX1" fmla="*/ 1589994 w 1908000"/>
              <a:gd name="connsiteY1" fmla="*/ 0 h 2088000"/>
              <a:gd name="connsiteX2" fmla="*/ 1908000 w 1908000"/>
              <a:gd name="connsiteY2" fmla="*/ 318006 h 2088000"/>
              <a:gd name="connsiteX3" fmla="*/ 1908000 w 1908000"/>
              <a:gd name="connsiteY3" fmla="*/ 1769994 h 2088000"/>
              <a:gd name="connsiteX4" fmla="*/ 1589994 w 1908000"/>
              <a:gd name="connsiteY4" fmla="*/ 2088000 h 2088000"/>
              <a:gd name="connsiteX5" fmla="*/ 318006 w 1908000"/>
              <a:gd name="connsiteY5" fmla="*/ 2088000 h 2088000"/>
              <a:gd name="connsiteX6" fmla="*/ 0 w 1908000"/>
              <a:gd name="connsiteY6" fmla="*/ 1769994 h 2088000"/>
              <a:gd name="connsiteX7" fmla="*/ 0 w 1908000"/>
              <a:gd name="connsiteY7" fmla="*/ 318006 h 2088000"/>
              <a:gd name="connsiteX8" fmla="*/ 318006 w 1908000"/>
              <a:gd name="connsiteY8" fmla="*/ 0 h 208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08000" h="2088000">
                <a:moveTo>
                  <a:pt x="318006" y="0"/>
                </a:moveTo>
                <a:lnTo>
                  <a:pt x="1589994" y="0"/>
                </a:lnTo>
                <a:cubicBezTo>
                  <a:pt x="1765624" y="0"/>
                  <a:pt x="1908000" y="142376"/>
                  <a:pt x="1908000" y="318006"/>
                </a:cubicBezTo>
                <a:lnTo>
                  <a:pt x="1908000" y="1769994"/>
                </a:lnTo>
                <a:cubicBezTo>
                  <a:pt x="1908000" y="1945624"/>
                  <a:pt x="1765624" y="2088000"/>
                  <a:pt x="1589994" y="2088000"/>
                </a:cubicBezTo>
                <a:lnTo>
                  <a:pt x="318006" y="2088000"/>
                </a:lnTo>
                <a:cubicBezTo>
                  <a:pt x="142376" y="2088000"/>
                  <a:pt x="0" y="1945624"/>
                  <a:pt x="0" y="1769994"/>
                </a:cubicBezTo>
                <a:lnTo>
                  <a:pt x="0" y="318006"/>
                </a:lnTo>
                <a:cubicBezTo>
                  <a:pt x="0" y="142376"/>
                  <a:pt x="142376" y="0"/>
                  <a:pt x="318006" y="0"/>
                </a:cubicBez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>
            <a:noAutofit/>
          </a:bodyPr>
          <a:lstStyle/>
          <a:p>
            <a:endParaRPr lang="hu-HU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01B06085-8739-4D90-A546-BA52D5D44E9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2691080" y="2385000"/>
            <a:ext cx="1908000" cy="2088000"/>
          </a:xfrm>
          <a:custGeom>
            <a:avLst/>
            <a:gdLst>
              <a:gd name="connsiteX0" fmla="*/ 318006 w 1908000"/>
              <a:gd name="connsiteY0" fmla="*/ 0 h 2088000"/>
              <a:gd name="connsiteX1" fmla="*/ 1589994 w 1908000"/>
              <a:gd name="connsiteY1" fmla="*/ 0 h 2088000"/>
              <a:gd name="connsiteX2" fmla="*/ 1908000 w 1908000"/>
              <a:gd name="connsiteY2" fmla="*/ 318006 h 2088000"/>
              <a:gd name="connsiteX3" fmla="*/ 1908000 w 1908000"/>
              <a:gd name="connsiteY3" fmla="*/ 1769994 h 2088000"/>
              <a:gd name="connsiteX4" fmla="*/ 1589994 w 1908000"/>
              <a:gd name="connsiteY4" fmla="*/ 2088000 h 2088000"/>
              <a:gd name="connsiteX5" fmla="*/ 318006 w 1908000"/>
              <a:gd name="connsiteY5" fmla="*/ 2088000 h 2088000"/>
              <a:gd name="connsiteX6" fmla="*/ 0 w 1908000"/>
              <a:gd name="connsiteY6" fmla="*/ 1769994 h 2088000"/>
              <a:gd name="connsiteX7" fmla="*/ 0 w 1908000"/>
              <a:gd name="connsiteY7" fmla="*/ 318006 h 2088000"/>
              <a:gd name="connsiteX8" fmla="*/ 318006 w 1908000"/>
              <a:gd name="connsiteY8" fmla="*/ 0 h 208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08000" h="2088000">
                <a:moveTo>
                  <a:pt x="318006" y="0"/>
                </a:moveTo>
                <a:lnTo>
                  <a:pt x="1589994" y="0"/>
                </a:lnTo>
                <a:cubicBezTo>
                  <a:pt x="1765624" y="0"/>
                  <a:pt x="1908000" y="142376"/>
                  <a:pt x="1908000" y="318006"/>
                </a:cubicBezTo>
                <a:lnTo>
                  <a:pt x="1908000" y="1769994"/>
                </a:lnTo>
                <a:cubicBezTo>
                  <a:pt x="1908000" y="1945624"/>
                  <a:pt x="1765624" y="2088000"/>
                  <a:pt x="1589994" y="2088000"/>
                </a:cubicBezTo>
                <a:lnTo>
                  <a:pt x="318006" y="2088000"/>
                </a:lnTo>
                <a:cubicBezTo>
                  <a:pt x="142376" y="2088000"/>
                  <a:pt x="0" y="1945624"/>
                  <a:pt x="0" y="1769994"/>
                </a:cubicBezTo>
                <a:lnTo>
                  <a:pt x="0" y="318006"/>
                </a:lnTo>
                <a:cubicBezTo>
                  <a:pt x="0" y="142376"/>
                  <a:pt x="142376" y="0"/>
                  <a:pt x="318006" y="0"/>
                </a:cubicBez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>
            <a:noAutofit/>
          </a:bodyPr>
          <a:lstStyle/>
          <a:p>
            <a:endParaRPr lang="hu-HU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9C19DBBF-2C4C-49AA-8E7B-C053BA89DA9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0673352" y="2385000"/>
            <a:ext cx="1908000" cy="2088000"/>
          </a:xfrm>
          <a:custGeom>
            <a:avLst/>
            <a:gdLst>
              <a:gd name="connsiteX0" fmla="*/ 318006 w 1908000"/>
              <a:gd name="connsiteY0" fmla="*/ 0 h 2088000"/>
              <a:gd name="connsiteX1" fmla="*/ 1589994 w 1908000"/>
              <a:gd name="connsiteY1" fmla="*/ 0 h 2088000"/>
              <a:gd name="connsiteX2" fmla="*/ 1908000 w 1908000"/>
              <a:gd name="connsiteY2" fmla="*/ 318006 h 2088000"/>
              <a:gd name="connsiteX3" fmla="*/ 1908000 w 1908000"/>
              <a:gd name="connsiteY3" fmla="*/ 1769994 h 2088000"/>
              <a:gd name="connsiteX4" fmla="*/ 1589994 w 1908000"/>
              <a:gd name="connsiteY4" fmla="*/ 2088000 h 2088000"/>
              <a:gd name="connsiteX5" fmla="*/ 318006 w 1908000"/>
              <a:gd name="connsiteY5" fmla="*/ 2088000 h 2088000"/>
              <a:gd name="connsiteX6" fmla="*/ 0 w 1908000"/>
              <a:gd name="connsiteY6" fmla="*/ 1769994 h 2088000"/>
              <a:gd name="connsiteX7" fmla="*/ 0 w 1908000"/>
              <a:gd name="connsiteY7" fmla="*/ 318006 h 2088000"/>
              <a:gd name="connsiteX8" fmla="*/ 318006 w 1908000"/>
              <a:gd name="connsiteY8" fmla="*/ 0 h 208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08000" h="2088000">
                <a:moveTo>
                  <a:pt x="318006" y="0"/>
                </a:moveTo>
                <a:lnTo>
                  <a:pt x="1589994" y="0"/>
                </a:lnTo>
                <a:cubicBezTo>
                  <a:pt x="1765624" y="0"/>
                  <a:pt x="1908000" y="142376"/>
                  <a:pt x="1908000" y="318006"/>
                </a:cubicBezTo>
                <a:lnTo>
                  <a:pt x="1908000" y="1769994"/>
                </a:lnTo>
                <a:cubicBezTo>
                  <a:pt x="1908000" y="1945624"/>
                  <a:pt x="1765624" y="2088000"/>
                  <a:pt x="1589994" y="2088000"/>
                </a:cubicBezTo>
                <a:lnTo>
                  <a:pt x="318006" y="2088000"/>
                </a:lnTo>
                <a:cubicBezTo>
                  <a:pt x="142376" y="2088000"/>
                  <a:pt x="0" y="1945624"/>
                  <a:pt x="0" y="1769994"/>
                </a:cubicBezTo>
                <a:lnTo>
                  <a:pt x="0" y="318006"/>
                </a:lnTo>
                <a:cubicBezTo>
                  <a:pt x="0" y="142376"/>
                  <a:pt x="142376" y="0"/>
                  <a:pt x="318006" y="0"/>
                </a:cubicBez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>
            <a:noAutofit/>
          </a:bodyPr>
          <a:lstStyle/>
          <a:p>
            <a:endParaRPr lang="hu-HU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39778672-89C3-4A3F-8774-6666DDB6535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655624" y="2385000"/>
            <a:ext cx="1908000" cy="2088000"/>
          </a:xfrm>
          <a:custGeom>
            <a:avLst/>
            <a:gdLst>
              <a:gd name="connsiteX0" fmla="*/ 318006 w 1908000"/>
              <a:gd name="connsiteY0" fmla="*/ 0 h 2088000"/>
              <a:gd name="connsiteX1" fmla="*/ 1589994 w 1908000"/>
              <a:gd name="connsiteY1" fmla="*/ 0 h 2088000"/>
              <a:gd name="connsiteX2" fmla="*/ 1908000 w 1908000"/>
              <a:gd name="connsiteY2" fmla="*/ 318006 h 2088000"/>
              <a:gd name="connsiteX3" fmla="*/ 1908000 w 1908000"/>
              <a:gd name="connsiteY3" fmla="*/ 1769994 h 2088000"/>
              <a:gd name="connsiteX4" fmla="*/ 1589994 w 1908000"/>
              <a:gd name="connsiteY4" fmla="*/ 2088000 h 2088000"/>
              <a:gd name="connsiteX5" fmla="*/ 318006 w 1908000"/>
              <a:gd name="connsiteY5" fmla="*/ 2088000 h 2088000"/>
              <a:gd name="connsiteX6" fmla="*/ 0 w 1908000"/>
              <a:gd name="connsiteY6" fmla="*/ 1769994 h 2088000"/>
              <a:gd name="connsiteX7" fmla="*/ 0 w 1908000"/>
              <a:gd name="connsiteY7" fmla="*/ 318006 h 2088000"/>
              <a:gd name="connsiteX8" fmla="*/ 318006 w 1908000"/>
              <a:gd name="connsiteY8" fmla="*/ 0 h 208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08000" h="2088000">
                <a:moveTo>
                  <a:pt x="318006" y="0"/>
                </a:moveTo>
                <a:lnTo>
                  <a:pt x="1589994" y="0"/>
                </a:lnTo>
                <a:cubicBezTo>
                  <a:pt x="1765624" y="0"/>
                  <a:pt x="1908000" y="142376"/>
                  <a:pt x="1908000" y="318006"/>
                </a:cubicBezTo>
                <a:lnTo>
                  <a:pt x="1908000" y="1769994"/>
                </a:lnTo>
                <a:cubicBezTo>
                  <a:pt x="1908000" y="1945624"/>
                  <a:pt x="1765624" y="2088000"/>
                  <a:pt x="1589994" y="2088000"/>
                </a:cubicBezTo>
                <a:lnTo>
                  <a:pt x="318006" y="2088000"/>
                </a:lnTo>
                <a:cubicBezTo>
                  <a:pt x="142376" y="2088000"/>
                  <a:pt x="0" y="1945624"/>
                  <a:pt x="0" y="1769994"/>
                </a:cubicBezTo>
                <a:lnTo>
                  <a:pt x="0" y="318006"/>
                </a:lnTo>
                <a:cubicBezTo>
                  <a:pt x="0" y="142376"/>
                  <a:pt x="142376" y="0"/>
                  <a:pt x="318006" y="0"/>
                </a:cubicBez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>
            <a:noAutofit/>
          </a:bodyPr>
          <a:lstStyle/>
          <a:p>
            <a:endParaRPr lang="hu-HU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10B27BB3-4610-46B1-9487-573A7E18533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25896" y="1554480"/>
            <a:ext cx="2520000" cy="3420000"/>
          </a:xfrm>
          <a:custGeom>
            <a:avLst/>
            <a:gdLst>
              <a:gd name="connsiteX0" fmla="*/ 420008 w 2520000"/>
              <a:gd name="connsiteY0" fmla="*/ 0 h 3420000"/>
              <a:gd name="connsiteX1" fmla="*/ 2099992 w 2520000"/>
              <a:gd name="connsiteY1" fmla="*/ 0 h 3420000"/>
              <a:gd name="connsiteX2" fmla="*/ 2520000 w 2520000"/>
              <a:gd name="connsiteY2" fmla="*/ 420008 h 3420000"/>
              <a:gd name="connsiteX3" fmla="*/ 2520000 w 2520000"/>
              <a:gd name="connsiteY3" fmla="*/ 2999992 h 3420000"/>
              <a:gd name="connsiteX4" fmla="*/ 2099992 w 2520000"/>
              <a:gd name="connsiteY4" fmla="*/ 3420000 h 3420000"/>
              <a:gd name="connsiteX5" fmla="*/ 420008 w 2520000"/>
              <a:gd name="connsiteY5" fmla="*/ 3420000 h 3420000"/>
              <a:gd name="connsiteX6" fmla="*/ 0 w 2520000"/>
              <a:gd name="connsiteY6" fmla="*/ 2999992 h 3420000"/>
              <a:gd name="connsiteX7" fmla="*/ 0 w 2520000"/>
              <a:gd name="connsiteY7" fmla="*/ 420008 h 3420000"/>
              <a:gd name="connsiteX8" fmla="*/ 420008 w 2520000"/>
              <a:gd name="connsiteY8" fmla="*/ 0 h 34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20000" h="3420000">
                <a:moveTo>
                  <a:pt x="420008" y="0"/>
                </a:moveTo>
                <a:lnTo>
                  <a:pt x="2099992" y="0"/>
                </a:lnTo>
                <a:cubicBezTo>
                  <a:pt x="2331956" y="0"/>
                  <a:pt x="2520000" y="188044"/>
                  <a:pt x="2520000" y="420008"/>
                </a:cubicBezTo>
                <a:lnTo>
                  <a:pt x="2520000" y="2999992"/>
                </a:lnTo>
                <a:cubicBezTo>
                  <a:pt x="2520000" y="3231956"/>
                  <a:pt x="2331956" y="3420000"/>
                  <a:pt x="2099992" y="3420000"/>
                </a:cubicBezTo>
                <a:lnTo>
                  <a:pt x="420008" y="3420000"/>
                </a:lnTo>
                <a:cubicBezTo>
                  <a:pt x="188044" y="3420000"/>
                  <a:pt x="0" y="3231956"/>
                  <a:pt x="0" y="2999992"/>
                </a:cubicBezTo>
                <a:lnTo>
                  <a:pt x="0" y="420008"/>
                </a:lnTo>
                <a:cubicBezTo>
                  <a:pt x="0" y="188044"/>
                  <a:pt x="188044" y="0"/>
                  <a:pt x="420008" y="0"/>
                </a:cubicBez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  <a:effectLst>
            <a:outerShdw blurRad="254000" dist="139700" dir="8100000" algn="tr" rotWithShape="0">
              <a:prstClr val="black">
                <a:alpha val="45000"/>
              </a:prstClr>
            </a:outerShdw>
          </a:effectLst>
        </p:spPr>
        <p:txBody>
          <a:bodyPr wrap="square">
            <a:noAutofit/>
          </a:bodyPr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353804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0C0638-C386-4042-91BF-57BE7A7533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u-H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A426E81-7FCF-43C0-964D-01A8F5CF74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9C85B-38D6-430D-B4A3-122797E23619}" type="datetimeFigureOut">
              <a:rPr lang="hu-HU" smtClean="0"/>
              <a:t>2024. 12. 03.</a:t>
            </a:fld>
            <a:endParaRPr lang="hu-H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E627A8D-ED37-4738-B0A4-9536582A5A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C6D3B2E-2C0B-4179-8321-EA422C841D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658CF-7F48-46F7-9F81-C47A3D8DE49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162620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443346D-4882-42E3-9729-3A0A751538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9C85B-38D6-430D-B4A3-122797E23619}" type="datetimeFigureOut">
              <a:rPr lang="hu-HU" smtClean="0"/>
              <a:t>2024. 12. 03.</a:t>
            </a:fld>
            <a:endParaRPr lang="hu-H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86BE692-4AA9-46FC-AD16-B7498D2D03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AD029F-683D-4B28-AA83-19F9EFC23A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658CF-7F48-46F7-9F81-C47A3D8DE49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787293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D72469-07AC-416F-88EB-EAFB139AA8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hu-H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6338DC-508B-4AA3-92D4-6E20136643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u-H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E6CFB9-961F-4AFE-B7EA-428EAE8645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E740FFD-2E9A-4469-995B-473724E25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9C85B-38D6-430D-B4A3-122797E23619}" type="datetimeFigureOut">
              <a:rPr lang="hu-HU" smtClean="0"/>
              <a:t>2024. 12. 03.</a:t>
            </a:fld>
            <a:endParaRPr lang="hu-H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9539EC-4034-4324-814F-EB11EACDE3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A5B560A-BA37-4864-BD59-77D95EFC57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658CF-7F48-46F7-9F81-C47A3D8DE49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090667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76DE14-5B43-4606-A1C2-C63E6687C0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hu-H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B758EA6-83D8-4254-BE64-C1CA4A67FE2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417AA5-3933-4D88-A839-1A1514D521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814E95-90C7-4909-8DC3-A78515E234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9C85B-38D6-430D-B4A3-122797E23619}" type="datetimeFigureOut">
              <a:rPr lang="hu-HU" smtClean="0"/>
              <a:t>2024. 12. 03.</a:t>
            </a:fld>
            <a:endParaRPr lang="hu-H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71950C4-48B3-4357-AA86-3E2F2E0AD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186D4A-92F8-46E5-A408-ED8B0FFD9D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658CF-7F48-46F7-9F81-C47A3D8DE49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221858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80F28C-7796-4016-BD7D-814AE65BFC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u-H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B372680-0EB6-46E9-BA6C-D312AEA57F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u-H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0E2DF6-861E-404F-BB84-300F5DE1AC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9C85B-38D6-430D-B4A3-122797E23619}" type="datetimeFigureOut">
              <a:rPr lang="hu-HU" smtClean="0"/>
              <a:t>2024. 12. 03.</a:t>
            </a:fld>
            <a:endParaRPr lang="hu-H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AA1C95-8527-497C-8BEC-9125E37F40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48F6DF-1454-4340-BDB8-638D8D72BA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658CF-7F48-46F7-9F81-C47A3D8DE49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1215561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A13F080-9D79-4F72-91F3-621629E71A6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hu-H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54929F2-A343-4600-9517-1D2266F44F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u-H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99DB73-938E-4C02-A48D-B2D84D3103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9C85B-38D6-430D-B4A3-122797E23619}" type="datetimeFigureOut">
              <a:rPr lang="hu-HU" smtClean="0"/>
              <a:t>2024. 12. 03.</a:t>
            </a:fld>
            <a:endParaRPr lang="hu-H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18C091-4FB1-42F9-B7E6-16D94E8705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B7CD67-73DA-41C3-808C-0992BB0E59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658CF-7F48-46F7-9F81-C47A3D8DE49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812966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83397F9-40C4-4129-935C-5560538A3D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hu-H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C2DC18-B446-4D47-BE15-42BA5D592B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u-H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FA9127-276D-4CC9-8811-24331E47C6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09C85B-38D6-430D-B4A3-122797E23619}" type="datetimeFigureOut">
              <a:rPr lang="hu-HU" smtClean="0"/>
              <a:t>2024. 12. 03.</a:t>
            </a:fld>
            <a:endParaRPr lang="hu-H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5F4272-536A-4574-84B6-89903A0C4A9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2A59F7-A8C0-44F9-B216-B37C3816A8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1658CF-7F48-46F7-9F81-C47A3D8DE49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43894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13" Type="http://schemas.openxmlformats.org/officeDocument/2006/relationships/slide" Target="slide3.xml"/><Relationship Id="rId3" Type="http://schemas.openxmlformats.org/officeDocument/2006/relationships/image" Target="../media/image3.jpg"/><Relationship Id="rId7" Type="http://schemas.openxmlformats.org/officeDocument/2006/relationships/image" Target="../media/image7.jpeg"/><Relationship Id="rId12" Type="http://schemas.openxmlformats.org/officeDocument/2006/relationships/slide" Target="slide17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jpeg"/><Relationship Id="rId11" Type="http://schemas.openxmlformats.org/officeDocument/2006/relationships/slide" Target="slide7.xml"/><Relationship Id="rId5" Type="http://schemas.openxmlformats.org/officeDocument/2006/relationships/image" Target="../media/image5.png"/><Relationship Id="rId15" Type="http://schemas.openxmlformats.org/officeDocument/2006/relationships/image" Target="../media/image10.jpeg"/><Relationship Id="rId10" Type="http://schemas.openxmlformats.org/officeDocument/2006/relationships/slide" Target="slide2.xml"/><Relationship Id="rId4" Type="http://schemas.openxmlformats.org/officeDocument/2006/relationships/image" Target="../media/image4.png"/><Relationship Id="rId9" Type="http://schemas.openxmlformats.org/officeDocument/2006/relationships/image" Target="../media/image9.jpeg"/><Relationship Id="rId14" Type="http://schemas.openxmlformats.org/officeDocument/2006/relationships/slide" Target="slide9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9.xml"/><Relationship Id="rId13" Type="http://schemas.openxmlformats.org/officeDocument/2006/relationships/image" Target="../media/image6.jpeg"/><Relationship Id="rId3" Type="http://schemas.openxmlformats.org/officeDocument/2006/relationships/image" Target="../media/image10.jpeg"/><Relationship Id="rId7" Type="http://schemas.openxmlformats.org/officeDocument/2006/relationships/slide" Target="slide3.xml"/><Relationship Id="rId12" Type="http://schemas.openxmlformats.org/officeDocument/2006/relationships/image" Target="../media/image8.jpe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5.xml"/><Relationship Id="rId6" Type="http://schemas.openxmlformats.org/officeDocument/2006/relationships/slide" Target="slide17.xml"/><Relationship Id="rId11" Type="http://schemas.openxmlformats.org/officeDocument/2006/relationships/image" Target="../media/image4.png"/><Relationship Id="rId5" Type="http://schemas.openxmlformats.org/officeDocument/2006/relationships/slide" Target="slide7.xml"/><Relationship Id="rId10" Type="http://schemas.openxmlformats.org/officeDocument/2006/relationships/image" Target="../media/image9.jpeg"/><Relationship Id="rId4" Type="http://schemas.openxmlformats.org/officeDocument/2006/relationships/slide" Target="slide2.xml"/><Relationship Id="rId9" Type="http://schemas.openxmlformats.org/officeDocument/2006/relationships/image" Target="../media/image12.png"/><Relationship Id="rId1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image" Target="../media/image6.jpeg"/><Relationship Id="rId7" Type="http://schemas.openxmlformats.org/officeDocument/2006/relationships/image" Target="../media/image14.jpeg"/><Relationship Id="rId12" Type="http://schemas.openxmlformats.org/officeDocument/2006/relationships/slide" Target="slide9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3.jpeg"/><Relationship Id="rId11" Type="http://schemas.openxmlformats.org/officeDocument/2006/relationships/slide" Target="slide3.xml"/><Relationship Id="rId5" Type="http://schemas.openxmlformats.org/officeDocument/2006/relationships/image" Target="../media/image12.png"/><Relationship Id="rId10" Type="http://schemas.openxmlformats.org/officeDocument/2006/relationships/slide" Target="slide17.xml"/><Relationship Id="rId4" Type="http://schemas.openxmlformats.org/officeDocument/2006/relationships/image" Target="../media/image9.jpeg"/><Relationship Id="rId9" Type="http://schemas.openxmlformats.org/officeDocument/2006/relationships/slide" Target="slide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" Target="slide7.xml"/><Relationship Id="rId3" Type="http://schemas.openxmlformats.org/officeDocument/2006/relationships/image" Target="../media/image6.jpeg"/><Relationship Id="rId7" Type="http://schemas.openxmlformats.org/officeDocument/2006/relationships/slide" Target="slide2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.png"/><Relationship Id="rId11" Type="http://schemas.openxmlformats.org/officeDocument/2006/relationships/slide" Target="slide9.xml"/><Relationship Id="rId5" Type="http://schemas.openxmlformats.org/officeDocument/2006/relationships/image" Target="../media/image12.png"/><Relationship Id="rId10" Type="http://schemas.openxmlformats.org/officeDocument/2006/relationships/slide" Target="slide3.xml"/><Relationship Id="rId4" Type="http://schemas.openxmlformats.org/officeDocument/2006/relationships/image" Target="../media/image9.jpeg"/><Relationship Id="rId9" Type="http://schemas.openxmlformats.org/officeDocument/2006/relationships/slide" Target="slide1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slide" Target="slide17.xml"/><Relationship Id="rId13" Type="http://schemas.openxmlformats.org/officeDocument/2006/relationships/image" Target="../media/image18.png"/><Relationship Id="rId3" Type="http://schemas.openxmlformats.org/officeDocument/2006/relationships/image" Target="../media/image6.jpeg"/><Relationship Id="rId7" Type="http://schemas.openxmlformats.org/officeDocument/2006/relationships/slide" Target="slide7.xml"/><Relationship Id="rId12" Type="http://schemas.openxmlformats.org/officeDocument/2006/relationships/image" Target="../media/image17.png"/><Relationship Id="rId2" Type="http://schemas.openxmlformats.org/officeDocument/2006/relationships/image" Target="../media/image3.jpg"/><Relationship Id="rId16" Type="http://schemas.openxmlformats.org/officeDocument/2006/relationships/image" Target="../media/image21.png"/><Relationship Id="rId1" Type="http://schemas.openxmlformats.org/officeDocument/2006/relationships/slideLayout" Target="../slideLayouts/slideLayout5.xml"/><Relationship Id="rId6" Type="http://schemas.openxmlformats.org/officeDocument/2006/relationships/slide" Target="slide2.xml"/><Relationship Id="rId11" Type="http://schemas.openxmlformats.org/officeDocument/2006/relationships/image" Target="../media/image16.png"/><Relationship Id="rId5" Type="http://schemas.openxmlformats.org/officeDocument/2006/relationships/image" Target="../media/image12.png"/><Relationship Id="rId15" Type="http://schemas.openxmlformats.org/officeDocument/2006/relationships/image" Target="../media/image20.png"/><Relationship Id="rId10" Type="http://schemas.openxmlformats.org/officeDocument/2006/relationships/slide" Target="slide9.xml"/><Relationship Id="rId4" Type="http://schemas.openxmlformats.org/officeDocument/2006/relationships/image" Target="../media/image9.jpeg"/><Relationship Id="rId9" Type="http://schemas.openxmlformats.org/officeDocument/2006/relationships/slide" Target="slide3.xml"/><Relationship Id="rId1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13" Type="http://schemas.openxmlformats.org/officeDocument/2006/relationships/image" Target="../media/image7.jpeg"/><Relationship Id="rId3" Type="http://schemas.openxmlformats.org/officeDocument/2006/relationships/slide" Target="slide2.xml"/><Relationship Id="rId7" Type="http://schemas.openxmlformats.org/officeDocument/2006/relationships/slide" Target="slide9.xml"/><Relationship Id="rId12" Type="http://schemas.openxmlformats.org/officeDocument/2006/relationships/image" Target="../media/image10.jpe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5.xml"/><Relationship Id="rId6" Type="http://schemas.openxmlformats.org/officeDocument/2006/relationships/slide" Target="slide3.xml"/><Relationship Id="rId11" Type="http://schemas.openxmlformats.org/officeDocument/2006/relationships/image" Target="../media/image9.jpeg"/><Relationship Id="rId5" Type="http://schemas.openxmlformats.org/officeDocument/2006/relationships/slide" Target="slide17.xml"/><Relationship Id="rId10" Type="http://schemas.openxmlformats.org/officeDocument/2006/relationships/image" Target="../media/image8.jpeg"/><Relationship Id="rId4" Type="http://schemas.openxmlformats.org/officeDocument/2006/relationships/slide" Target="slide7.xml"/><Relationship Id="rId9" Type="http://schemas.openxmlformats.org/officeDocument/2006/relationships/image" Target="../media/image4.png"/><Relationship Id="rId1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slide" Target="slide3.xml"/><Relationship Id="rId13" Type="http://schemas.openxmlformats.org/officeDocument/2006/relationships/image" Target="../media/image26.png"/><Relationship Id="rId3" Type="http://schemas.openxmlformats.org/officeDocument/2006/relationships/slideLayout" Target="../slideLayouts/slideLayout5.xml"/><Relationship Id="rId7" Type="http://schemas.openxmlformats.org/officeDocument/2006/relationships/slide" Target="slide17.xml"/><Relationship Id="rId12" Type="http://schemas.openxmlformats.org/officeDocument/2006/relationships/image" Target="../media/image25.jpeg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6" Type="http://schemas.openxmlformats.org/officeDocument/2006/relationships/slide" Target="slide7.xml"/><Relationship Id="rId11" Type="http://schemas.openxmlformats.org/officeDocument/2006/relationships/image" Target="../media/image24.jpeg"/><Relationship Id="rId5" Type="http://schemas.openxmlformats.org/officeDocument/2006/relationships/slide" Target="slide2.xml"/><Relationship Id="rId10" Type="http://schemas.openxmlformats.org/officeDocument/2006/relationships/image" Target="../media/image23.jpeg"/><Relationship Id="rId4" Type="http://schemas.openxmlformats.org/officeDocument/2006/relationships/image" Target="../media/image22.jpg"/><Relationship Id="rId9" Type="http://schemas.openxmlformats.org/officeDocument/2006/relationships/slide" Target="slide9.xml"/><Relationship Id="rId1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slide" Target="slide7.xml"/><Relationship Id="rId13" Type="http://schemas.openxmlformats.org/officeDocument/2006/relationships/image" Target="../media/image12.png"/><Relationship Id="rId3" Type="http://schemas.openxmlformats.org/officeDocument/2006/relationships/image" Target="../media/image9.jpeg"/><Relationship Id="rId7" Type="http://schemas.openxmlformats.org/officeDocument/2006/relationships/slide" Target="slide2.xml"/><Relationship Id="rId12" Type="http://schemas.openxmlformats.org/officeDocument/2006/relationships/image" Target="../media/image4.pn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.jpeg"/><Relationship Id="rId11" Type="http://schemas.openxmlformats.org/officeDocument/2006/relationships/slide" Target="slide9.xml"/><Relationship Id="rId5" Type="http://schemas.openxmlformats.org/officeDocument/2006/relationships/image" Target="../media/image10.jpeg"/><Relationship Id="rId10" Type="http://schemas.openxmlformats.org/officeDocument/2006/relationships/slide" Target="slide3.xml"/><Relationship Id="rId4" Type="http://schemas.openxmlformats.org/officeDocument/2006/relationships/image" Target="../media/image7.jpeg"/><Relationship Id="rId9" Type="http://schemas.openxmlformats.org/officeDocument/2006/relationships/slide" Target="slide1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slide" Target="slide9.xml"/><Relationship Id="rId13" Type="http://schemas.openxmlformats.org/officeDocument/2006/relationships/image" Target="../media/image31.jpg"/><Relationship Id="rId3" Type="http://schemas.openxmlformats.org/officeDocument/2006/relationships/image" Target="../media/image27.jpg"/><Relationship Id="rId7" Type="http://schemas.openxmlformats.org/officeDocument/2006/relationships/slide" Target="slide3.xml"/><Relationship Id="rId12" Type="http://schemas.openxmlformats.org/officeDocument/2006/relationships/image" Target="../media/image30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slide" Target="slide17.xml"/><Relationship Id="rId11" Type="http://schemas.openxmlformats.org/officeDocument/2006/relationships/image" Target="../media/image29.jpg"/><Relationship Id="rId5" Type="http://schemas.openxmlformats.org/officeDocument/2006/relationships/slide" Target="slide7.xml"/><Relationship Id="rId10" Type="http://schemas.openxmlformats.org/officeDocument/2006/relationships/image" Target="../media/image28.jpg"/><Relationship Id="rId4" Type="http://schemas.openxmlformats.org/officeDocument/2006/relationships/slide" Target="slide2.xml"/><Relationship Id="rId9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slide" Target="slide9.xml"/><Relationship Id="rId3" Type="http://schemas.openxmlformats.org/officeDocument/2006/relationships/image" Target="../media/image27.jpg"/><Relationship Id="rId7" Type="http://schemas.openxmlformats.org/officeDocument/2006/relationships/slide" Target="slide3.xml"/><Relationship Id="rId12" Type="http://schemas.openxmlformats.org/officeDocument/2006/relationships/image" Target="../media/image3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slide" Target="slide17.xml"/><Relationship Id="rId11" Type="http://schemas.openxmlformats.org/officeDocument/2006/relationships/image" Target="../media/image33.jpeg"/><Relationship Id="rId5" Type="http://schemas.openxmlformats.org/officeDocument/2006/relationships/slide" Target="slide7.xml"/><Relationship Id="rId10" Type="http://schemas.openxmlformats.org/officeDocument/2006/relationships/image" Target="../media/image32.jpg"/><Relationship Id="rId4" Type="http://schemas.openxmlformats.org/officeDocument/2006/relationships/slide" Target="slide2.xml"/><Relationship Id="rId9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slide" Target="slide9.xml"/><Relationship Id="rId3" Type="http://schemas.openxmlformats.org/officeDocument/2006/relationships/image" Target="../media/image27.jpg"/><Relationship Id="rId7" Type="http://schemas.openxmlformats.org/officeDocument/2006/relationships/slide" Target="slide3.xml"/><Relationship Id="rId12" Type="http://schemas.openxmlformats.org/officeDocument/2006/relationships/image" Target="../media/image3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slide" Target="slide17.xml"/><Relationship Id="rId11" Type="http://schemas.openxmlformats.org/officeDocument/2006/relationships/image" Target="../media/image36.jpg"/><Relationship Id="rId5" Type="http://schemas.openxmlformats.org/officeDocument/2006/relationships/slide" Target="slide7.xml"/><Relationship Id="rId10" Type="http://schemas.openxmlformats.org/officeDocument/2006/relationships/image" Target="../media/image35.jpg"/><Relationship Id="rId4" Type="http://schemas.openxmlformats.org/officeDocument/2006/relationships/slide" Target="slide2.xml"/><Relationship Id="rId9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slide" Target="slide9.xml"/><Relationship Id="rId3" Type="http://schemas.openxmlformats.org/officeDocument/2006/relationships/image" Target="../media/image4.png"/><Relationship Id="rId7" Type="http://schemas.openxmlformats.org/officeDocument/2006/relationships/image" Target="../media/image8.jpeg"/><Relationship Id="rId12" Type="http://schemas.openxmlformats.org/officeDocument/2006/relationships/slide" Target="slide3.xml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.jpeg"/><Relationship Id="rId11" Type="http://schemas.openxmlformats.org/officeDocument/2006/relationships/slide" Target="slide17.xml"/><Relationship Id="rId5" Type="http://schemas.openxmlformats.org/officeDocument/2006/relationships/image" Target="../media/image7.jpeg"/><Relationship Id="rId10" Type="http://schemas.openxmlformats.org/officeDocument/2006/relationships/slide" Target="slide7.xml"/><Relationship Id="rId4" Type="http://schemas.openxmlformats.org/officeDocument/2006/relationships/image" Target="../media/image9.jpeg"/><Relationship Id="rId9" Type="http://schemas.openxmlformats.org/officeDocument/2006/relationships/slide" Target="slide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slide" Target="slide2.xml"/><Relationship Id="rId7" Type="http://schemas.openxmlformats.org/officeDocument/2006/relationships/slide" Target="slide9.xml"/><Relationship Id="rId12" Type="http://schemas.openxmlformats.org/officeDocument/2006/relationships/image" Target="../media/image12.pn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5.xml"/><Relationship Id="rId6" Type="http://schemas.openxmlformats.org/officeDocument/2006/relationships/slide" Target="slide3.xml"/><Relationship Id="rId11" Type="http://schemas.openxmlformats.org/officeDocument/2006/relationships/image" Target="../media/image42.png"/><Relationship Id="rId5" Type="http://schemas.openxmlformats.org/officeDocument/2006/relationships/slide" Target="slide17.xml"/><Relationship Id="rId10" Type="http://schemas.openxmlformats.org/officeDocument/2006/relationships/image" Target="../media/image41.png"/><Relationship Id="rId4" Type="http://schemas.openxmlformats.org/officeDocument/2006/relationships/slide" Target="slide7.xml"/><Relationship Id="rId9" Type="http://schemas.openxmlformats.org/officeDocument/2006/relationships/image" Target="../media/image4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slide" Target="slide2.xml"/><Relationship Id="rId7" Type="http://schemas.openxmlformats.org/officeDocument/2006/relationships/slide" Target="slide9.xml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5.xml"/><Relationship Id="rId6" Type="http://schemas.openxmlformats.org/officeDocument/2006/relationships/slide" Target="slide3.xml"/><Relationship Id="rId5" Type="http://schemas.openxmlformats.org/officeDocument/2006/relationships/slide" Target="slide17.xml"/><Relationship Id="rId10" Type="http://schemas.openxmlformats.org/officeDocument/2006/relationships/image" Target="../media/image12.png"/><Relationship Id="rId4" Type="http://schemas.openxmlformats.org/officeDocument/2006/relationships/slide" Target="slide7.xml"/><Relationship Id="rId9" Type="http://schemas.openxmlformats.org/officeDocument/2006/relationships/image" Target="../media/image4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eg"/><Relationship Id="rId3" Type="http://schemas.openxmlformats.org/officeDocument/2006/relationships/slide" Target="slide2.xml"/><Relationship Id="rId7" Type="http://schemas.openxmlformats.org/officeDocument/2006/relationships/slide" Target="slide9.xml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5.xml"/><Relationship Id="rId6" Type="http://schemas.openxmlformats.org/officeDocument/2006/relationships/slide" Target="slide3.xml"/><Relationship Id="rId5" Type="http://schemas.openxmlformats.org/officeDocument/2006/relationships/slide" Target="slide17.xml"/><Relationship Id="rId10" Type="http://schemas.openxmlformats.org/officeDocument/2006/relationships/image" Target="../media/image12.png"/><Relationship Id="rId4" Type="http://schemas.openxmlformats.org/officeDocument/2006/relationships/slide" Target="slide7.xml"/><Relationship Id="rId9" Type="http://schemas.openxmlformats.org/officeDocument/2006/relationships/image" Target="../media/image46.jp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slide" Target="slide9.xml"/><Relationship Id="rId3" Type="http://schemas.openxmlformats.org/officeDocument/2006/relationships/image" Target="../media/image9.jpeg"/><Relationship Id="rId7" Type="http://schemas.openxmlformats.org/officeDocument/2006/relationships/image" Target="../media/image6.jpeg"/><Relationship Id="rId12" Type="http://schemas.openxmlformats.org/officeDocument/2006/relationships/slide" Target="slide3.xml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.jpeg"/><Relationship Id="rId11" Type="http://schemas.openxmlformats.org/officeDocument/2006/relationships/slide" Target="slide17.xml"/><Relationship Id="rId5" Type="http://schemas.openxmlformats.org/officeDocument/2006/relationships/image" Target="../media/image10.jpeg"/><Relationship Id="rId10" Type="http://schemas.openxmlformats.org/officeDocument/2006/relationships/slide" Target="slide7.xml"/><Relationship Id="rId4" Type="http://schemas.openxmlformats.org/officeDocument/2006/relationships/image" Target="../media/image7.jpeg"/><Relationship Id="rId9" Type="http://schemas.openxmlformats.org/officeDocument/2006/relationships/slide" Target="slide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7A81E93-C81F-4D3C-99D1-E1CB055A749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965F783-3904-173F-0555-A0A2AB105EB4}"/>
              </a:ext>
            </a:extLst>
          </p:cNvPr>
          <p:cNvSpPr txBox="1"/>
          <p:nvPr/>
        </p:nvSpPr>
        <p:spPr>
          <a:xfrm>
            <a:off x="3436210" y="2019112"/>
            <a:ext cx="531957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chemeClr val="bg1"/>
                </a:solidFill>
                <a:latin typeface="Montserrat ExtraBold" panose="00000900000000000000" pitchFamily="2" charset="-18"/>
              </a:rPr>
              <a:t>ERASMUS+ </a:t>
            </a:r>
          </a:p>
          <a:p>
            <a:pPr algn="ctr"/>
            <a:r>
              <a:rPr lang="en-US" sz="4000" dirty="0">
                <a:solidFill>
                  <a:schemeClr val="bg1"/>
                </a:solidFill>
                <a:latin typeface="Montserrat ExtraBold" panose="00000900000000000000" pitchFamily="2" charset="-18"/>
              </a:rPr>
              <a:t>2024 CSÍKSZEREDA</a:t>
            </a:r>
            <a:endParaRPr lang="hu-HU" sz="4000" dirty="0">
              <a:solidFill>
                <a:schemeClr val="bg1"/>
              </a:solidFill>
              <a:latin typeface="Montserrat ExtraBold" panose="00000900000000000000" pitchFamily="2" charset="-18"/>
            </a:endParaRPr>
          </a:p>
        </p:txBody>
      </p:sp>
      <p:pic>
        <p:nvPicPr>
          <p:cNvPr id="27" name="Picture 26" descr="A book with a blue gear and red text&#10;&#10;Description automatically generated">
            <a:extLst>
              <a:ext uri="{FF2B5EF4-FFF2-40B4-BE49-F238E27FC236}">
                <a16:creationId xmlns:a16="http://schemas.microsoft.com/office/drawing/2014/main" id="{6B89A784-9649-D753-5FE7-F6633DB424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6746" y="393512"/>
            <a:ext cx="1478506" cy="1232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35609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7A81E93-C81F-4D3C-99D1-E1CB055A7493}"/>
              </a:ext>
            </a:extLst>
          </p:cNvPr>
          <p:cNvSpPr/>
          <p:nvPr/>
        </p:nvSpPr>
        <p:spPr>
          <a:xfrm>
            <a:off x="-53052" y="-7031"/>
            <a:ext cx="12296117" cy="6858000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sr-Latn-RS" sz="4000" dirty="0">
              <a:solidFill>
                <a:schemeClr val="bg1"/>
              </a:solidFill>
              <a:latin typeface="Poppins Light" panose="00000400000000000000" pitchFamily="2" charset="-18"/>
              <a:ea typeface="Open Sans Extrabold" panose="020B0906030804020204" pitchFamily="34" charset="0"/>
              <a:cs typeface="Poppins Light" panose="00000400000000000000" pitchFamily="2" charset="-18"/>
            </a:endParaRPr>
          </a:p>
        </p:txBody>
      </p:sp>
      <p:pic>
        <p:nvPicPr>
          <p:cNvPr id="14" name="Picture Placeholder 13">
            <a:extLst>
              <a:ext uri="{FF2B5EF4-FFF2-40B4-BE49-F238E27FC236}">
                <a16:creationId xmlns:a16="http://schemas.microsoft.com/office/drawing/2014/main" id="{818D06E4-0FC2-444B-8160-4D2D8E19CA54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84" t="6944" r="18084" b="6078"/>
          <a:stretch/>
        </p:blipFill>
        <p:spPr>
          <a:xfrm>
            <a:off x="14873614" y="2514601"/>
            <a:ext cx="1908000" cy="1816100"/>
          </a:xfrm>
        </p:spPr>
      </p:pic>
      <p:pic>
        <p:nvPicPr>
          <p:cNvPr id="7" name="Picture 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C1CC7A3C-284A-4462-BC3A-909913D6B49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54096" y="5087620"/>
            <a:ext cx="431800" cy="431800"/>
          </a:xfrm>
          <a:prstGeom prst="rect">
            <a:avLst/>
          </a:prstGeom>
        </p:spPr>
      </p:pic>
      <p:pic>
        <p:nvPicPr>
          <p:cNvPr id="8" name="Picture 7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92DA470F-F979-477F-9194-76E4CAB06BC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6251754" y="5087620"/>
            <a:ext cx="431800" cy="431800"/>
          </a:xfrm>
          <a:prstGeom prst="rect">
            <a:avLst/>
          </a:prstGeom>
        </p:spPr>
      </p:pic>
      <p:pic>
        <p:nvPicPr>
          <p:cNvPr id="1034" name="Picture 10" descr="RideMore Center - A központról - Nyitvatartás">
            <a:extLst>
              <a:ext uri="{FF2B5EF4-FFF2-40B4-BE49-F238E27FC236}">
                <a16:creationId xmlns:a16="http://schemas.microsoft.com/office/drawing/2014/main" id="{09F98C6B-C57E-423E-928E-D30F0A12A532}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11" r="24311"/>
          <a:stretch>
            <a:fillRect/>
          </a:stretch>
        </p:blipFill>
        <p:spPr bwMode="auto">
          <a:xfrm>
            <a:off x="10787586" y="2385000"/>
            <a:ext cx="1908000" cy="208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KOMBIBUS – LIMO SERVICE EAGLE">
            <a:extLst>
              <a:ext uri="{FF2B5EF4-FFF2-40B4-BE49-F238E27FC236}">
                <a16:creationId xmlns:a16="http://schemas.microsoft.com/office/drawing/2014/main" id="{22054408-3D6E-4F8E-A4DD-4E8D4F6FC5EF}"/>
              </a:ext>
            </a:extLst>
          </p:cNvPr>
          <p:cNvPicPr>
            <a:picLocks noGrp="1" noChangeAspect="1" noChangeArrowheads="1"/>
          </p:cNvPicPr>
          <p:nvPr>
            <p:ph type="pic" sz="quarter" idx="10"/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58" t="446" r="45426" b="-446"/>
          <a:stretch/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Parajd, Sóbánya » KirándulásTippek">
            <a:extLst>
              <a:ext uri="{FF2B5EF4-FFF2-40B4-BE49-F238E27FC236}">
                <a16:creationId xmlns:a16="http://schemas.microsoft.com/office/drawing/2014/main" id="{C807AB1C-1DE0-4A87-956E-32DCA7E6687C}"/>
              </a:ext>
            </a:extLst>
          </p:cNvPr>
          <p:cNvPicPr>
            <a:picLocks noGrp="1" noChangeAspect="1" noChangeArrowheads="1"/>
          </p:cNvPicPr>
          <p:nvPr>
            <p:ph type="pic" sz="quarter" idx="12"/>
          </p:nvPr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41" r="9455"/>
          <a:stretch/>
        </p:blipFill>
        <p:spPr bwMode="auto">
          <a:xfrm>
            <a:off x="12827443" y="2385000"/>
            <a:ext cx="1908000" cy="208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Jakab Antal Ház">
            <a:extLst>
              <a:ext uri="{FF2B5EF4-FFF2-40B4-BE49-F238E27FC236}">
                <a16:creationId xmlns:a16="http://schemas.microsoft.com/office/drawing/2014/main" id="{EB2B06E9-65E8-4089-BA83-DC1F49899EE8}"/>
              </a:ext>
            </a:extLst>
          </p:cNvPr>
          <p:cNvPicPr>
            <a:picLocks noGrp="1" noChangeAspect="1" noChangeArrowheads="1"/>
          </p:cNvPicPr>
          <p:nvPr>
            <p:ph type="pic" sz="quarter" idx="14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54" r="19554"/>
          <a:stretch>
            <a:fillRect/>
          </a:stretch>
        </p:blipFill>
        <p:spPr bwMode="auto">
          <a:xfrm>
            <a:off x="16919786" y="2385000"/>
            <a:ext cx="1908000" cy="208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69AD496F-26B4-4AB0-B560-F3F781B8AD91}"/>
              </a:ext>
            </a:extLst>
          </p:cNvPr>
          <p:cNvSpPr txBox="1"/>
          <p:nvPr/>
        </p:nvSpPr>
        <p:spPr>
          <a:xfrm>
            <a:off x="6477000" y="4473000"/>
            <a:ext cx="12096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hu-HU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B574789-D252-49EB-B593-475BE8894E83}"/>
              </a:ext>
            </a:extLst>
          </p:cNvPr>
          <p:cNvSpPr txBox="1"/>
          <p:nvPr/>
        </p:nvSpPr>
        <p:spPr>
          <a:xfrm>
            <a:off x="6581892" y="4508296"/>
            <a:ext cx="15343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000" dirty="0">
                <a:solidFill>
                  <a:schemeClr val="bg1"/>
                </a:solidFill>
                <a:latin typeface="Poppins ExtraBold" panose="00000900000000000000" pitchFamily="2" charset="-18"/>
                <a:cs typeface="Poppins ExtraBold" panose="00000900000000000000" pitchFamily="2" charset="-18"/>
              </a:rPr>
              <a:t>1. Nap</a:t>
            </a:r>
          </a:p>
          <a:p>
            <a:r>
              <a:rPr lang="hu-HU" sz="1000" dirty="0">
                <a:solidFill>
                  <a:schemeClr val="bg1"/>
                </a:solidFill>
                <a:latin typeface="Poppins Light" panose="00000400000000000000" pitchFamily="2" charset="-18"/>
                <a:cs typeface="Poppins Light" panose="00000400000000000000" pitchFamily="2" charset="-18"/>
              </a:rPr>
              <a:t>Utazás Csíkszeredára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D8E8322-5C46-4DD3-B243-9DE97593B903}"/>
              </a:ext>
            </a:extLst>
          </p:cNvPr>
          <p:cNvSpPr txBox="1"/>
          <p:nvPr/>
        </p:nvSpPr>
        <p:spPr>
          <a:xfrm>
            <a:off x="15248822" y="3770571"/>
            <a:ext cx="15327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000" dirty="0">
                <a:latin typeface="Poppins ExtraBold" panose="00000900000000000000" pitchFamily="2" charset="-18"/>
                <a:cs typeface="Poppins ExtraBold" panose="00000900000000000000" pitchFamily="2" charset="-18"/>
              </a:rPr>
              <a:t>5. Nap</a:t>
            </a:r>
          </a:p>
          <a:p>
            <a:r>
              <a:rPr lang="hu-HU" sz="1000" dirty="0">
                <a:latin typeface="Poppins Light" panose="00000400000000000000" pitchFamily="2" charset="-18"/>
                <a:cs typeface="Poppins Light" panose="00000400000000000000" pitchFamily="2" charset="-18"/>
              </a:rPr>
              <a:t>Robot programozása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25B92F7-24D5-4FEF-A967-F1BB24C3CD27}"/>
              </a:ext>
            </a:extLst>
          </p:cNvPr>
          <p:cNvSpPr txBox="1"/>
          <p:nvPr/>
        </p:nvSpPr>
        <p:spPr>
          <a:xfrm>
            <a:off x="13165729" y="4072890"/>
            <a:ext cx="12314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000" dirty="0">
                <a:latin typeface="Poppins ExtraBold" panose="00000900000000000000" pitchFamily="2" charset="-18"/>
                <a:cs typeface="Poppins ExtraBold" panose="00000900000000000000" pitchFamily="2" charset="-18"/>
              </a:rPr>
              <a:t>4. Nap</a:t>
            </a:r>
          </a:p>
          <a:p>
            <a:r>
              <a:rPr lang="hu-HU" sz="1000" dirty="0">
                <a:latin typeface="Poppins Light" panose="00000400000000000000" pitchFamily="2" charset="-18"/>
                <a:cs typeface="Poppins Light" panose="00000400000000000000" pitchFamily="2" charset="-18"/>
              </a:rPr>
              <a:t>Közös kirándulás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07AD77D-41B8-4BA2-A685-B2DF305834FE}"/>
              </a:ext>
            </a:extLst>
          </p:cNvPr>
          <p:cNvSpPr txBox="1"/>
          <p:nvPr/>
        </p:nvSpPr>
        <p:spPr>
          <a:xfrm>
            <a:off x="10745960" y="4088279"/>
            <a:ext cx="19912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900" dirty="0">
                <a:solidFill>
                  <a:schemeClr val="bg1"/>
                </a:solidFill>
                <a:latin typeface="Poppins ExtraBold" panose="00000900000000000000" pitchFamily="2" charset="-18"/>
                <a:cs typeface="Poppins ExtraBold" panose="00000900000000000000" pitchFamily="2" charset="-18"/>
              </a:rPr>
              <a:t>3. Nap</a:t>
            </a:r>
          </a:p>
          <a:p>
            <a:r>
              <a:rPr lang="hu-HU" sz="900" dirty="0">
                <a:solidFill>
                  <a:schemeClr val="bg1"/>
                </a:solidFill>
                <a:latin typeface="Poppins Light" panose="00000400000000000000" pitchFamily="2" charset="-18"/>
                <a:cs typeface="Poppins Light" panose="00000400000000000000" pitchFamily="2" charset="-18"/>
              </a:rPr>
              <a:t>Szórakozás a trambulin parkba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D9FEE53-8135-4B9B-B417-C4C42DDB4678}"/>
              </a:ext>
            </a:extLst>
          </p:cNvPr>
          <p:cNvSpPr txBox="1"/>
          <p:nvPr/>
        </p:nvSpPr>
        <p:spPr>
          <a:xfrm>
            <a:off x="17524369" y="4057501"/>
            <a:ext cx="8931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000" dirty="0">
                <a:solidFill>
                  <a:schemeClr val="bg1"/>
                </a:solidFill>
                <a:latin typeface="Poppins ExtraBold" panose="00000900000000000000" pitchFamily="2" charset="-18"/>
                <a:cs typeface="Poppins ExtraBold" panose="00000900000000000000" pitchFamily="2" charset="-18"/>
              </a:rPr>
              <a:t>6. Nap</a:t>
            </a:r>
          </a:p>
          <a:p>
            <a:r>
              <a:rPr lang="hu-HU" sz="1000" dirty="0">
                <a:solidFill>
                  <a:schemeClr val="bg1"/>
                </a:solidFill>
                <a:latin typeface="Poppins Light" panose="00000400000000000000" pitchFamily="2" charset="-18"/>
                <a:cs typeface="Poppins Light" panose="00000400000000000000" pitchFamily="2" charset="-18"/>
              </a:rPr>
              <a:t>Hazafele út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E0565E0F-3419-4D97-9F1D-63438C0E22D6}"/>
              </a:ext>
            </a:extLst>
          </p:cNvPr>
          <p:cNvGrpSpPr/>
          <p:nvPr/>
        </p:nvGrpSpPr>
        <p:grpSpPr>
          <a:xfrm>
            <a:off x="433704" y="640395"/>
            <a:ext cx="340680" cy="5517993"/>
            <a:chOff x="595629" y="718660"/>
            <a:chExt cx="340680" cy="5517993"/>
          </a:xfrm>
          <a:solidFill>
            <a:schemeClr val="bg1">
              <a:lumMod val="75000"/>
            </a:schemeClr>
          </a:solidFill>
        </p:grpSpPr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86969E4C-8AE4-40D1-8240-E67AEF3C888A}"/>
                </a:ext>
              </a:extLst>
            </p:cNvPr>
            <p:cNvCxnSpPr/>
            <p:nvPr/>
          </p:nvCxnSpPr>
          <p:spPr>
            <a:xfrm>
              <a:off x="774700" y="889000"/>
              <a:ext cx="0" cy="5257800"/>
            </a:xfrm>
            <a:prstGeom prst="line">
              <a:avLst/>
            </a:prstGeom>
            <a:grp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Oval 4">
              <a:hlinkClick r:id="rId10" action="ppaction://hlinksldjump"/>
              <a:extLst>
                <a:ext uri="{FF2B5EF4-FFF2-40B4-BE49-F238E27FC236}">
                  <a16:creationId xmlns:a16="http://schemas.microsoft.com/office/drawing/2014/main" id="{38FA7A6F-AA8D-4913-BFA1-67AA30E02F42}"/>
                </a:ext>
              </a:extLst>
            </p:cNvPr>
            <p:cNvSpPr/>
            <p:nvPr/>
          </p:nvSpPr>
          <p:spPr>
            <a:xfrm>
              <a:off x="595629" y="718660"/>
              <a:ext cx="340680" cy="34068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chemeClr val="tx1"/>
                </a:solidFill>
              </a:endParaRPr>
            </a:p>
          </p:txBody>
        </p:sp>
        <p:sp>
          <p:nvSpPr>
            <p:cNvPr id="18" name="Oval 17">
              <a:hlinkClick r:id="rId11" action="ppaction://hlinksldjump"/>
              <a:extLst>
                <a:ext uri="{FF2B5EF4-FFF2-40B4-BE49-F238E27FC236}">
                  <a16:creationId xmlns:a16="http://schemas.microsoft.com/office/drawing/2014/main" id="{7692A4A4-F8DE-4703-9DBF-3BBED49CC76B}"/>
                </a:ext>
              </a:extLst>
            </p:cNvPr>
            <p:cNvSpPr/>
            <p:nvPr/>
          </p:nvSpPr>
          <p:spPr>
            <a:xfrm>
              <a:off x="658813" y="3332973"/>
              <a:ext cx="222248" cy="222248"/>
            </a:xfrm>
            <a:prstGeom prst="ellipse">
              <a:avLst/>
            </a:prstGeom>
            <a:grp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endParaRPr>
            </a:p>
          </p:txBody>
        </p:sp>
        <p:sp>
          <p:nvSpPr>
            <p:cNvPr id="19" name="Oval 18">
              <a:hlinkClick r:id="rId12" action="ppaction://hlinksldjump"/>
              <a:extLst>
                <a:ext uri="{FF2B5EF4-FFF2-40B4-BE49-F238E27FC236}">
                  <a16:creationId xmlns:a16="http://schemas.microsoft.com/office/drawing/2014/main" id="{3AF3F98E-5D79-4971-A0AF-BA77BC8D168F}"/>
                </a:ext>
              </a:extLst>
            </p:cNvPr>
            <p:cNvSpPr/>
            <p:nvPr/>
          </p:nvSpPr>
          <p:spPr>
            <a:xfrm>
              <a:off x="650877" y="6014405"/>
              <a:ext cx="222248" cy="222248"/>
            </a:xfrm>
            <a:prstGeom prst="ellipse">
              <a:avLst/>
            </a:prstGeom>
            <a:grp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endParaRPr>
            </a:p>
          </p:txBody>
        </p:sp>
        <p:sp>
          <p:nvSpPr>
            <p:cNvPr id="20" name="Oval 19">
              <a:hlinkClick r:id="rId13" action="ppaction://hlinksldjump"/>
              <a:extLst>
                <a:ext uri="{FF2B5EF4-FFF2-40B4-BE49-F238E27FC236}">
                  <a16:creationId xmlns:a16="http://schemas.microsoft.com/office/drawing/2014/main" id="{1037D391-30A9-4125-BBE0-4C74EEB6BFCB}"/>
                </a:ext>
              </a:extLst>
            </p:cNvPr>
            <p:cNvSpPr/>
            <p:nvPr/>
          </p:nvSpPr>
          <p:spPr>
            <a:xfrm>
              <a:off x="666751" y="1976234"/>
              <a:ext cx="222248" cy="222248"/>
            </a:xfrm>
            <a:prstGeom prst="ellipse">
              <a:avLst/>
            </a:prstGeom>
            <a:grp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endParaRPr>
            </a:p>
          </p:txBody>
        </p:sp>
        <p:sp>
          <p:nvSpPr>
            <p:cNvPr id="21" name="Oval 20">
              <a:hlinkClick r:id="rId14" action="ppaction://hlinksldjump"/>
              <a:extLst>
                <a:ext uri="{FF2B5EF4-FFF2-40B4-BE49-F238E27FC236}">
                  <a16:creationId xmlns:a16="http://schemas.microsoft.com/office/drawing/2014/main" id="{62135646-53A2-47B4-B5E8-84BE85BAB0A8}"/>
                </a:ext>
              </a:extLst>
            </p:cNvPr>
            <p:cNvSpPr/>
            <p:nvPr/>
          </p:nvSpPr>
          <p:spPr>
            <a:xfrm>
              <a:off x="662781" y="4657666"/>
              <a:ext cx="222248" cy="222248"/>
            </a:xfrm>
            <a:prstGeom prst="ellipse">
              <a:avLst/>
            </a:prstGeom>
            <a:grp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endParaRP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0857A0F4-FA27-4501-B5C9-1ADDBBDE39D7}"/>
              </a:ext>
            </a:extLst>
          </p:cNvPr>
          <p:cNvSpPr txBox="1"/>
          <p:nvPr/>
        </p:nvSpPr>
        <p:spPr>
          <a:xfrm>
            <a:off x="1597225" y="640395"/>
            <a:ext cx="33458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rabicPeriod"/>
            </a:pPr>
            <a:r>
              <a:rPr lang="sr-Latn-RS" sz="3600" dirty="0">
                <a:solidFill>
                  <a:schemeClr val="bg1"/>
                </a:solidFill>
                <a:latin typeface="Montserrat ExtraBold" panose="00000900000000000000" pitchFamily="2" charset="-18"/>
                <a:ea typeface="Open Sans Extrabold" panose="020B0906030804020204" pitchFamily="34" charset="0"/>
                <a:cs typeface="Open Sans Extrabold" panose="020B0906030804020204" pitchFamily="34" charset="0"/>
              </a:rPr>
              <a:t>Nap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0F9AAEC-3B5B-C8D0-3A37-2E367A5D2136}"/>
              </a:ext>
            </a:extLst>
          </p:cNvPr>
          <p:cNvSpPr txBox="1"/>
          <p:nvPr/>
        </p:nvSpPr>
        <p:spPr>
          <a:xfrm>
            <a:off x="1457325" y="1800225"/>
            <a:ext cx="413895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2400" dirty="0">
                <a:solidFill>
                  <a:schemeClr val="bg1"/>
                </a:solidFill>
                <a:latin typeface="Montserrat Light" panose="00000400000000000000" pitchFamily="2" charset="-18"/>
              </a:rPr>
              <a:t>Indulás Adára a reggeli órákban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400" dirty="0">
                <a:solidFill>
                  <a:schemeClr val="bg1"/>
                </a:solidFill>
                <a:latin typeface="Montserrat Light" panose="00000400000000000000" pitchFamily="2" charset="-18"/>
              </a:rPr>
              <a:t>Borongós</a:t>
            </a:r>
            <a:r>
              <a:rPr lang="en-US" sz="2400" dirty="0">
                <a:solidFill>
                  <a:schemeClr val="bg1"/>
                </a:solidFill>
                <a:latin typeface="Montserrat Light" panose="00000400000000000000" pitchFamily="2" charset="-18"/>
              </a:rPr>
              <a:t>/</a:t>
            </a:r>
            <a:r>
              <a:rPr lang="hu-HU" sz="2400" dirty="0">
                <a:solidFill>
                  <a:schemeClr val="bg1"/>
                </a:solidFill>
                <a:latin typeface="Montserrat Light" panose="00000400000000000000" pitchFamily="2" charset="-18"/>
              </a:rPr>
              <a:t>esős út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2400" dirty="0">
                <a:solidFill>
                  <a:schemeClr val="bg1"/>
                </a:solidFill>
                <a:latin typeface="Montserrat Light" panose="00000400000000000000" pitchFamily="2" charset="-18"/>
              </a:rPr>
              <a:t>Megérkezés a szállásra és a szobák elfoglalása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2400" dirty="0">
                <a:solidFill>
                  <a:schemeClr val="bg1"/>
                </a:solidFill>
                <a:latin typeface="Montserrat Light" panose="00000400000000000000" pitchFamily="2" charset="-18"/>
              </a:rPr>
              <a:t>Esti program megbeszélés és vacsora</a:t>
            </a:r>
          </a:p>
        </p:txBody>
      </p:sp>
      <p:pic>
        <p:nvPicPr>
          <p:cNvPr id="17" name="Picture Placeholder 13">
            <a:extLst>
              <a:ext uri="{FF2B5EF4-FFF2-40B4-BE49-F238E27FC236}">
                <a16:creationId xmlns:a16="http://schemas.microsoft.com/office/drawing/2014/main" id="{C4211C0D-7E2F-E77E-10BC-93633B622011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54" r="19554"/>
          <a:stretch>
            <a:fillRect/>
          </a:stretch>
        </p:blipFill>
        <p:spPr>
          <a:xfrm>
            <a:off x="8709302" y="2385000"/>
            <a:ext cx="1908000" cy="2088000"/>
          </a:xfrm>
          <a:custGeom>
            <a:avLst/>
            <a:gdLst>
              <a:gd name="connsiteX0" fmla="*/ 318006 w 1908000"/>
              <a:gd name="connsiteY0" fmla="*/ 0 h 2088000"/>
              <a:gd name="connsiteX1" fmla="*/ 1589994 w 1908000"/>
              <a:gd name="connsiteY1" fmla="*/ 0 h 2088000"/>
              <a:gd name="connsiteX2" fmla="*/ 1908000 w 1908000"/>
              <a:gd name="connsiteY2" fmla="*/ 318006 h 2088000"/>
              <a:gd name="connsiteX3" fmla="*/ 1908000 w 1908000"/>
              <a:gd name="connsiteY3" fmla="*/ 1769994 h 2088000"/>
              <a:gd name="connsiteX4" fmla="*/ 1589994 w 1908000"/>
              <a:gd name="connsiteY4" fmla="*/ 2088000 h 2088000"/>
              <a:gd name="connsiteX5" fmla="*/ 318006 w 1908000"/>
              <a:gd name="connsiteY5" fmla="*/ 2088000 h 2088000"/>
              <a:gd name="connsiteX6" fmla="*/ 0 w 1908000"/>
              <a:gd name="connsiteY6" fmla="*/ 1769994 h 2088000"/>
              <a:gd name="connsiteX7" fmla="*/ 0 w 1908000"/>
              <a:gd name="connsiteY7" fmla="*/ 318006 h 2088000"/>
              <a:gd name="connsiteX8" fmla="*/ 318006 w 1908000"/>
              <a:gd name="connsiteY8" fmla="*/ 0 h 208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08000" h="2088000">
                <a:moveTo>
                  <a:pt x="318006" y="0"/>
                </a:moveTo>
                <a:lnTo>
                  <a:pt x="1589994" y="0"/>
                </a:lnTo>
                <a:cubicBezTo>
                  <a:pt x="1765624" y="0"/>
                  <a:pt x="1908000" y="142376"/>
                  <a:pt x="1908000" y="318006"/>
                </a:cubicBezTo>
                <a:lnTo>
                  <a:pt x="1908000" y="1769994"/>
                </a:lnTo>
                <a:cubicBezTo>
                  <a:pt x="1908000" y="1945624"/>
                  <a:pt x="1765624" y="2088000"/>
                  <a:pt x="1589994" y="2088000"/>
                </a:cubicBezTo>
                <a:lnTo>
                  <a:pt x="318006" y="2088000"/>
                </a:lnTo>
                <a:cubicBezTo>
                  <a:pt x="142376" y="2088000"/>
                  <a:pt x="0" y="1945624"/>
                  <a:pt x="0" y="1769994"/>
                </a:cubicBezTo>
                <a:lnTo>
                  <a:pt x="0" y="318006"/>
                </a:lnTo>
                <a:cubicBezTo>
                  <a:pt x="0" y="142376"/>
                  <a:pt x="142376" y="0"/>
                  <a:pt x="318006" y="0"/>
                </a:cubicBez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02A83BBE-4072-6D13-5795-8664B979DC6B}"/>
              </a:ext>
            </a:extLst>
          </p:cNvPr>
          <p:cNvSpPr txBox="1"/>
          <p:nvPr/>
        </p:nvSpPr>
        <p:spPr>
          <a:xfrm>
            <a:off x="8901715" y="4108186"/>
            <a:ext cx="12170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latin typeface="Poppins ExtraBold" panose="00000900000000000000" pitchFamily="2" charset="-18"/>
                <a:cs typeface="Poppins ExtraBold" panose="00000900000000000000" pitchFamily="2" charset="-18"/>
              </a:rPr>
              <a:t>2</a:t>
            </a:r>
            <a:r>
              <a:rPr lang="hu-HU" sz="1000" dirty="0">
                <a:latin typeface="Poppins ExtraBold" panose="00000900000000000000" pitchFamily="2" charset="-18"/>
                <a:cs typeface="Poppins ExtraBold" panose="00000900000000000000" pitchFamily="2" charset="-18"/>
              </a:rPr>
              <a:t>. Nap</a:t>
            </a:r>
          </a:p>
          <a:p>
            <a:r>
              <a:rPr lang="en-US" sz="1000" dirty="0">
                <a:latin typeface="Poppins Light" panose="00000400000000000000" pitchFamily="2" charset="-18"/>
                <a:cs typeface="Poppins Light" panose="00000400000000000000" pitchFamily="2" charset="-18"/>
              </a:rPr>
              <a:t>Robot </a:t>
            </a:r>
            <a:r>
              <a:rPr lang="en-US" sz="1000" dirty="0" err="1">
                <a:latin typeface="Poppins Light" panose="00000400000000000000" pitchFamily="2" charset="-18"/>
                <a:cs typeface="Poppins Light" panose="00000400000000000000" pitchFamily="2" charset="-18"/>
              </a:rPr>
              <a:t>Tervez</a:t>
            </a:r>
            <a:r>
              <a:rPr lang="hu-HU" sz="1000" dirty="0" err="1">
                <a:latin typeface="Poppins Light" panose="00000400000000000000" pitchFamily="2" charset="-18"/>
                <a:cs typeface="Poppins Light" panose="00000400000000000000" pitchFamily="2" charset="-18"/>
              </a:rPr>
              <a:t>ése</a:t>
            </a:r>
            <a:endParaRPr lang="hu-HU" sz="1000" dirty="0">
              <a:latin typeface="Poppins Light" panose="00000400000000000000" pitchFamily="2" charset="-18"/>
              <a:cs typeface="Poppins Light" panose="00000400000000000000" pitchFamily="2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37928648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36">
            <a:extLst>
              <a:ext uri="{FF2B5EF4-FFF2-40B4-BE49-F238E27FC236}">
                <a16:creationId xmlns:a16="http://schemas.microsoft.com/office/drawing/2014/main" id="{A82CEF9E-8676-407C-B55E-D894EA8CCE0C}"/>
              </a:ext>
            </a:extLst>
          </p:cNvPr>
          <p:cNvSpPr/>
          <p:nvPr/>
        </p:nvSpPr>
        <p:spPr>
          <a:xfrm>
            <a:off x="0" y="0"/>
            <a:ext cx="12296117" cy="6858000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pic>
        <p:nvPicPr>
          <p:cNvPr id="11" name="Picture Placeholder 13">
            <a:extLst>
              <a:ext uri="{FF2B5EF4-FFF2-40B4-BE49-F238E27FC236}">
                <a16:creationId xmlns:a16="http://schemas.microsoft.com/office/drawing/2014/main" id="{602B4BDF-2A4A-4DA4-963E-3B768A5A7F4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62" r="25462"/>
          <a:stretch>
            <a:fillRect/>
          </a:stretch>
        </p:blipFill>
        <p:spPr>
          <a:xfrm>
            <a:off x="6026150" y="1554163"/>
            <a:ext cx="2519363" cy="3421062"/>
          </a:xfr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6EB6AEC-1382-49DE-B504-AAFEA7B764E6}"/>
              </a:ext>
            </a:extLst>
          </p:cNvPr>
          <p:cNvSpPr txBox="1"/>
          <p:nvPr/>
        </p:nvSpPr>
        <p:spPr>
          <a:xfrm>
            <a:off x="6524244" y="4473575"/>
            <a:ext cx="15231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latin typeface="Poppins ExtraBold" panose="00000900000000000000" pitchFamily="2" charset="-18"/>
                <a:cs typeface="Poppins ExtraBold" panose="00000900000000000000" pitchFamily="2" charset="-18"/>
              </a:rPr>
              <a:t>2</a:t>
            </a:r>
            <a:r>
              <a:rPr lang="hu-HU" sz="1000" dirty="0">
                <a:latin typeface="Poppins ExtraBold" panose="00000900000000000000" pitchFamily="2" charset="-18"/>
                <a:cs typeface="Poppins ExtraBold" panose="00000900000000000000" pitchFamily="2" charset="-18"/>
              </a:rPr>
              <a:t>. Nap</a:t>
            </a:r>
          </a:p>
          <a:p>
            <a:r>
              <a:rPr lang="en-US" sz="1000" dirty="0">
                <a:latin typeface="Poppins Light" panose="00000400000000000000" pitchFamily="2" charset="-18"/>
                <a:cs typeface="Poppins Light" panose="00000400000000000000" pitchFamily="2" charset="-18"/>
              </a:rPr>
              <a:t>Robot </a:t>
            </a:r>
            <a:r>
              <a:rPr lang="hu-HU" sz="1000" dirty="0">
                <a:latin typeface="Poppins Light" panose="00000400000000000000" pitchFamily="2" charset="-18"/>
                <a:cs typeface="Poppins Light" panose="00000400000000000000" pitchFamily="2" charset="-18"/>
              </a:rPr>
              <a:t>összeszerelése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97D66617-0D97-41E4-A5E5-75910FD19610}"/>
              </a:ext>
            </a:extLst>
          </p:cNvPr>
          <p:cNvGrpSpPr/>
          <p:nvPr/>
        </p:nvGrpSpPr>
        <p:grpSpPr>
          <a:xfrm>
            <a:off x="441325" y="699611"/>
            <a:ext cx="349250" cy="5458777"/>
            <a:chOff x="603250" y="777876"/>
            <a:chExt cx="349250" cy="5458777"/>
          </a:xfrm>
          <a:solidFill>
            <a:schemeClr val="bg1">
              <a:lumMod val="75000"/>
            </a:schemeClr>
          </a:solidFill>
        </p:grpSpPr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2AFE8408-2930-4AB6-8B26-8874873BE92C}"/>
                </a:ext>
              </a:extLst>
            </p:cNvPr>
            <p:cNvCxnSpPr/>
            <p:nvPr/>
          </p:nvCxnSpPr>
          <p:spPr>
            <a:xfrm>
              <a:off x="774700" y="889000"/>
              <a:ext cx="0" cy="5257800"/>
            </a:xfrm>
            <a:prstGeom prst="line">
              <a:avLst/>
            </a:prstGeom>
            <a:grp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Oval 31">
              <a:hlinkClick r:id="rId4" action="ppaction://hlinksldjump"/>
              <a:extLst>
                <a:ext uri="{FF2B5EF4-FFF2-40B4-BE49-F238E27FC236}">
                  <a16:creationId xmlns:a16="http://schemas.microsoft.com/office/drawing/2014/main" id="{7EBD0E8D-AC39-48B2-86EF-E1EB0CEA91CA}"/>
                </a:ext>
              </a:extLst>
            </p:cNvPr>
            <p:cNvSpPr/>
            <p:nvPr/>
          </p:nvSpPr>
          <p:spPr>
            <a:xfrm>
              <a:off x="654845" y="777876"/>
              <a:ext cx="222248" cy="222248"/>
            </a:xfrm>
            <a:prstGeom prst="ellipse">
              <a:avLst/>
            </a:prstGeom>
            <a:grp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endParaRPr>
            </a:p>
          </p:txBody>
        </p:sp>
        <p:sp>
          <p:nvSpPr>
            <p:cNvPr id="33" name="Oval 32">
              <a:hlinkClick r:id="rId5" action="ppaction://hlinksldjump"/>
              <a:extLst>
                <a:ext uri="{FF2B5EF4-FFF2-40B4-BE49-F238E27FC236}">
                  <a16:creationId xmlns:a16="http://schemas.microsoft.com/office/drawing/2014/main" id="{4D6C90EC-D41F-4D6C-8078-7B0E0E965200}"/>
                </a:ext>
              </a:extLst>
            </p:cNvPr>
            <p:cNvSpPr/>
            <p:nvPr/>
          </p:nvSpPr>
          <p:spPr>
            <a:xfrm>
              <a:off x="658813" y="3332973"/>
              <a:ext cx="222248" cy="222248"/>
            </a:xfrm>
            <a:prstGeom prst="ellipse">
              <a:avLst/>
            </a:prstGeom>
            <a:grp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endParaRPr>
            </a:p>
          </p:txBody>
        </p:sp>
        <p:sp>
          <p:nvSpPr>
            <p:cNvPr id="34" name="Oval 33">
              <a:hlinkClick r:id="rId6" action="ppaction://hlinksldjump"/>
              <a:extLst>
                <a:ext uri="{FF2B5EF4-FFF2-40B4-BE49-F238E27FC236}">
                  <a16:creationId xmlns:a16="http://schemas.microsoft.com/office/drawing/2014/main" id="{607ECAC4-B351-4020-90D9-89137A9170CD}"/>
                </a:ext>
              </a:extLst>
            </p:cNvPr>
            <p:cNvSpPr/>
            <p:nvPr/>
          </p:nvSpPr>
          <p:spPr>
            <a:xfrm>
              <a:off x="650877" y="6014405"/>
              <a:ext cx="222248" cy="222248"/>
            </a:xfrm>
            <a:prstGeom prst="ellipse">
              <a:avLst/>
            </a:prstGeom>
            <a:grp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endParaRPr>
            </a:p>
          </p:txBody>
        </p:sp>
        <p:sp>
          <p:nvSpPr>
            <p:cNvPr id="35" name="Oval 34">
              <a:hlinkClick r:id="rId7" action="ppaction://hlinksldjump"/>
              <a:extLst>
                <a:ext uri="{FF2B5EF4-FFF2-40B4-BE49-F238E27FC236}">
                  <a16:creationId xmlns:a16="http://schemas.microsoft.com/office/drawing/2014/main" id="{D1C05177-BAFD-40A3-BA56-865484A16EA9}"/>
                </a:ext>
              </a:extLst>
            </p:cNvPr>
            <p:cNvSpPr/>
            <p:nvPr/>
          </p:nvSpPr>
          <p:spPr>
            <a:xfrm>
              <a:off x="603250" y="1912733"/>
              <a:ext cx="349250" cy="34925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endParaRPr>
            </a:p>
          </p:txBody>
        </p:sp>
        <p:sp>
          <p:nvSpPr>
            <p:cNvPr id="36" name="Oval 35">
              <a:hlinkClick r:id="rId8" action="ppaction://hlinksldjump"/>
              <a:extLst>
                <a:ext uri="{FF2B5EF4-FFF2-40B4-BE49-F238E27FC236}">
                  <a16:creationId xmlns:a16="http://schemas.microsoft.com/office/drawing/2014/main" id="{7556B504-3791-448C-B303-414F04982B8C}"/>
                </a:ext>
              </a:extLst>
            </p:cNvPr>
            <p:cNvSpPr/>
            <p:nvPr/>
          </p:nvSpPr>
          <p:spPr>
            <a:xfrm>
              <a:off x="662781" y="4657666"/>
              <a:ext cx="222248" cy="222248"/>
            </a:xfrm>
            <a:prstGeom prst="ellipse">
              <a:avLst/>
            </a:prstGeom>
            <a:grp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endParaRPr>
            </a:p>
          </p:txBody>
        </p:sp>
      </p:grpSp>
      <p:pic>
        <p:nvPicPr>
          <p:cNvPr id="5" name="Picture 4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EF0555EF-C393-48D3-8BC6-8C039698E59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4666" y="5122583"/>
            <a:ext cx="396836" cy="396836"/>
          </a:xfrm>
          <a:prstGeom prst="rect">
            <a:avLst/>
          </a:prstGeom>
        </p:spPr>
      </p:pic>
      <p:pic>
        <p:nvPicPr>
          <p:cNvPr id="41" name="Picture 40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CD4BCFC0-3E5A-4168-89B8-DB27EE7C23E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391890" y="5122583"/>
            <a:ext cx="396836" cy="396836"/>
          </a:xfrm>
          <a:prstGeom prst="rect">
            <a:avLst/>
          </a:prstGeom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12213E7B-E064-4874-B0CB-1E573EFC6066}"/>
              </a:ext>
            </a:extLst>
          </p:cNvPr>
          <p:cNvSpPr txBox="1"/>
          <p:nvPr/>
        </p:nvSpPr>
        <p:spPr>
          <a:xfrm>
            <a:off x="1597225" y="640395"/>
            <a:ext cx="33458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3200" dirty="0">
                <a:solidFill>
                  <a:schemeClr val="bg1"/>
                </a:solidFill>
                <a:latin typeface="Montserrat ExtraBold" panose="00000900000000000000" pitchFamily="2" charset="-18"/>
                <a:ea typeface="Open Sans Extrabold" panose="020B0906030804020204" pitchFamily="34" charset="0"/>
                <a:cs typeface="Open Sans Extrabold" panose="020B0906030804020204" pitchFamily="34" charset="0"/>
              </a:rPr>
              <a:t>2. Nap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BED2453-80D9-C603-F97D-83696F7A04DC}"/>
              </a:ext>
            </a:extLst>
          </p:cNvPr>
          <p:cNvSpPr txBox="1"/>
          <p:nvPr/>
        </p:nvSpPr>
        <p:spPr>
          <a:xfrm>
            <a:off x="1303615" y="1693290"/>
            <a:ext cx="4206601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dirty="0">
                <a:solidFill>
                  <a:schemeClr val="bg1"/>
                </a:solidFill>
                <a:latin typeface="Montserrat ExtraBold" panose="00000900000000000000" pitchFamily="2" charset="-18"/>
                <a:ea typeface="Open Sans Extrabold" panose="020B0906030804020204" pitchFamily="34" charset="0"/>
                <a:cs typeface="Open Sans Extrabold" panose="020B0906030804020204" pitchFamily="34" charset="0"/>
              </a:rPr>
              <a:t>A 3D </a:t>
            </a:r>
            <a:r>
              <a:rPr lang="en-AU" sz="2400" dirty="0" err="1">
                <a:solidFill>
                  <a:schemeClr val="bg1"/>
                </a:solidFill>
                <a:latin typeface="Montserrat ExtraBold" panose="00000900000000000000" pitchFamily="2" charset="-18"/>
                <a:ea typeface="Open Sans Extrabold" panose="020B0906030804020204" pitchFamily="34" charset="0"/>
                <a:cs typeface="Open Sans Extrabold" panose="020B0906030804020204" pitchFamily="34" charset="0"/>
              </a:rPr>
              <a:t>modelle</a:t>
            </a:r>
            <a:r>
              <a:rPr lang="hu-HU" sz="2400" dirty="0">
                <a:solidFill>
                  <a:schemeClr val="bg1"/>
                </a:solidFill>
                <a:latin typeface="Montserrat ExtraBold" panose="00000900000000000000" pitchFamily="2" charset="-18"/>
                <a:ea typeface="Open Sans Extrabold" panose="020B0906030804020204" pitchFamily="34" charset="0"/>
                <a:cs typeface="Open Sans Extrabold" panose="020B0906030804020204" pitchFamily="34" charset="0"/>
              </a:rPr>
              <a:t>zés</a:t>
            </a:r>
            <a:endParaRPr lang="sr-Latn-RS" sz="2400" dirty="0">
              <a:solidFill>
                <a:schemeClr val="bg1"/>
              </a:solidFill>
              <a:latin typeface="Montserrat ExtraBold" panose="00000900000000000000" pitchFamily="2" charset="-18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  <a:p>
            <a:endParaRPr lang="en-US" sz="2400" dirty="0">
              <a:solidFill>
                <a:schemeClr val="bg1"/>
              </a:solidFill>
              <a:latin typeface="Poppins Light" panose="0000040000000000000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400" dirty="0">
                <a:solidFill>
                  <a:schemeClr val="bg1"/>
                </a:solidFill>
                <a:latin typeface="Poppins Light" panose="00000400000000000000"/>
              </a:rPr>
              <a:t>A feladatunk</a:t>
            </a:r>
          </a:p>
          <a:p>
            <a:endParaRPr lang="hu-HU" sz="2400" dirty="0">
              <a:solidFill>
                <a:schemeClr val="bg1"/>
              </a:solidFill>
              <a:latin typeface="Poppins Light" panose="0000040000000000000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400" dirty="0">
                <a:solidFill>
                  <a:schemeClr val="bg1"/>
                </a:solidFill>
                <a:latin typeface="Poppins Light" panose="00000400000000000000"/>
              </a:rPr>
              <a:t>Hogyan dolgoztunk?</a:t>
            </a:r>
          </a:p>
          <a:p>
            <a:endParaRPr lang="sr-Latn-RS" sz="2400" dirty="0">
              <a:solidFill>
                <a:schemeClr val="bg1"/>
              </a:solidFill>
              <a:latin typeface="Montserrat ExtraBold" panose="00000900000000000000" pitchFamily="2" charset="-18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  <a:p>
            <a:endParaRPr lang="sr-Latn-RS" sz="2400" dirty="0">
              <a:solidFill>
                <a:schemeClr val="bg1"/>
              </a:solidFill>
              <a:latin typeface="Poppins Light" panose="00000400000000000000" pitchFamily="2" charset="-18"/>
              <a:ea typeface="Open Sans Extrabold" panose="020B0906030804020204" pitchFamily="34" charset="0"/>
              <a:cs typeface="Poppins Light" panose="00000400000000000000" pitchFamily="2" charset="-18"/>
            </a:endParaRPr>
          </a:p>
          <a:p>
            <a:endParaRPr lang="sr-Latn-RS" sz="2400" dirty="0">
              <a:solidFill>
                <a:schemeClr val="bg1"/>
              </a:solidFill>
              <a:latin typeface="Poppins Light" panose="00000400000000000000" pitchFamily="2" charset="-18"/>
              <a:ea typeface="Open Sans Extrabold" panose="020B0906030804020204" pitchFamily="34" charset="0"/>
              <a:cs typeface="Poppins Light" panose="00000400000000000000" pitchFamily="2" charset="-18"/>
            </a:endParaRPr>
          </a:p>
          <a:p>
            <a:endParaRPr lang="sr-Latn-RS" sz="2400" dirty="0">
              <a:solidFill>
                <a:schemeClr val="bg1"/>
              </a:solidFill>
              <a:latin typeface="Poppins Light" panose="00000400000000000000" pitchFamily="2" charset="-18"/>
              <a:ea typeface="Open Sans Extrabold" panose="020B0906030804020204" pitchFamily="34" charset="0"/>
              <a:cs typeface="Poppins Light" panose="00000400000000000000" pitchFamily="2" charset="-18"/>
            </a:endParaRPr>
          </a:p>
          <a:p>
            <a:endParaRPr lang="sr-Latn-RS" sz="2400" dirty="0">
              <a:solidFill>
                <a:schemeClr val="bg1"/>
              </a:solidFill>
              <a:latin typeface="Poppins Light" panose="00000400000000000000" pitchFamily="2" charset="-18"/>
              <a:ea typeface="Open Sans Extrabold" panose="020B0906030804020204" pitchFamily="34" charset="0"/>
              <a:cs typeface="Poppins Light" panose="00000400000000000000" pitchFamily="2" charset="-18"/>
            </a:endParaRPr>
          </a:p>
          <a:p>
            <a:endParaRPr lang="sr-Latn-RS" sz="2400" dirty="0">
              <a:solidFill>
                <a:schemeClr val="bg1"/>
              </a:solidFill>
              <a:latin typeface="Poppins Light" panose="00000400000000000000" pitchFamily="2" charset="-18"/>
              <a:ea typeface="Open Sans Extrabold" panose="020B0906030804020204" pitchFamily="34" charset="0"/>
              <a:cs typeface="Poppins Light" panose="00000400000000000000" pitchFamily="2" charset="-18"/>
            </a:endParaRPr>
          </a:p>
          <a:p>
            <a:endParaRPr lang="sr-Latn-RS" sz="2400" dirty="0">
              <a:solidFill>
                <a:schemeClr val="bg1"/>
              </a:solidFill>
              <a:latin typeface="Poppins Light" panose="00000400000000000000" pitchFamily="2" charset="-18"/>
              <a:ea typeface="Open Sans Extrabold" panose="020B0906030804020204" pitchFamily="34" charset="0"/>
              <a:cs typeface="Poppins Light" panose="00000400000000000000" pitchFamily="2" charset="-18"/>
            </a:endParaRPr>
          </a:p>
        </p:txBody>
      </p:sp>
      <p:pic>
        <p:nvPicPr>
          <p:cNvPr id="39" name="Picture 20" descr="Jakab Antal Ház">
            <a:extLst>
              <a:ext uri="{FF2B5EF4-FFF2-40B4-BE49-F238E27FC236}">
                <a16:creationId xmlns:a16="http://schemas.microsoft.com/office/drawing/2014/main" id="{98B7FEA3-AB7D-E353-05EF-29ED8E4E0716}"/>
              </a:ext>
            </a:extLst>
          </p:cNvPr>
          <p:cNvPicPr>
            <a:picLocks noGrp="1" noChangeAspect="1" noChangeArrowheads="1"/>
          </p:cNvPicPr>
          <p:nvPr>
            <p:ph type="pic" sz="quarter" idx="14"/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54" r="19554"/>
          <a:stretch>
            <a:fillRect/>
          </a:stretch>
        </p:blipFill>
        <p:spPr bwMode="auto">
          <a:xfrm>
            <a:off x="15368186" y="2353192"/>
            <a:ext cx="1908000" cy="208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1" name="Group 50">
            <a:extLst>
              <a:ext uri="{FF2B5EF4-FFF2-40B4-BE49-F238E27FC236}">
                <a16:creationId xmlns:a16="http://schemas.microsoft.com/office/drawing/2014/main" id="{6BCD8864-E89E-891D-A00E-2D6E9B209D65}"/>
              </a:ext>
            </a:extLst>
          </p:cNvPr>
          <p:cNvGrpSpPr/>
          <p:nvPr/>
        </p:nvGrpSpPr>
        <p:grpSpPr>
          <a:xfrm>
            <a:off x="13217419" y="2457782"/>
            <a:ext cx="1908000" cy="1816100"/>
            <a:chOff x="14873614" y="2514601"/>
            <a:chExt cx="1908000" cy="1816100"/>
          </a:xfrm>
        </p:grpSpPr>
        <p:pic>
          <p:nvPicPr>
            <p:cNvPr id="28" name="Picture Placeholder 13">
              <a:extLst>
                <a:ext uri="{FF2B5EF4-FFF2-40B4-BE49-F238E27FC236}">
                  <a16:creationId xmlns:a16="http://schemas.microsoft.com/office/drawing/2014/main" id="{BAA29463-5FEE-BC5E-42FC-967564489859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084" t="6944" r="18084" b="6078"/>
            <a:stretch/>
          </p:blipFill>
          <p:spPr>
            <a:xfrm>
              <a:off x="14873614" y="2514601"/>
              <a:ext cx="1908000" cy="1816100"/>
            </a:xfrm>
            <a:custGeom>
              <a:avLst/>
              <a:gdLst>
                <a:gd name="connsiteX0" fmla="*/ 318006 w 1908000"/>
                <a:gd name="connsiteY0" fmla="*/ 0 h 2088000"/>
                <a:gd name="connsiteX1" fmla="*/ 1589994 w 1908000"/>
                <a:gd name="connsiteY1" fmla="*/ 0 h 2088000"/>
                <a:gd name="connsiteX2" fmla="*/ 1908000 w 1908000"/>
                <a:gd name="connsiteY2" fmla="*/ 318006 h 2088000"/>
                <a:gd name="connsiteX3" fmla="*/ 1908000 w 1908000"/>
                <a:gd name="connsiteY3" fmla="*/ 1769994 h 2088000"/>
                <a:gd name="connsiteX4" fmla="*/ 1589994 w 1908000"/>
                <a:gd name="connsiteY4" fmla="*/ 2088000 h 2088000"/>
                <a:gd name="connsiteX5" fmla="*/ 318006 w 1908000"/>
                <a:gd name="connsiteY5" fmla="*/ 2088000 h 2088000"/>
                <a:gd name="connsiteX6" fmla="*/ 0 w 1908000"/>
                <a:gd name="connsiteY6" fmla="*/ 1769994 h 2088000"/>
                <a:gd name="connsiteX7" fmla="*/ 0 w 1908000"/>
                <a:gd name="connsiteY7" fmla="*/ 318006 h 2088000"/>
                <a:gd name="connsiteX8" fmla="*/ 318006 w 1908000"/>
                <a:gd name="connsiteY8" fmla="*/ 0 h 208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08000" h="2088000">
                  <a:moveTo>
                    <a:pt x="318006" y="0"/>
                  </a:moveTo>
                  <a:lnTo>
                    <a:pt x="1589994" y="0"/>
                  </a:lnTo>
                  <a:cubicBezTo>
                    <a:pt x="1765624" y="0"/>
                    <a:pt x="1908000" y="142376"/>
                    <a:pt x="1908000" y="318006"/>
                  </a:cubicBezTo>
                  <a:lnTo>
                    <a:pt x="1908000" y="1769994"/>
                  </a:lnTo>
                  <a:cubicBezTo>
                    <a:pt x="1908000" y="1945624"/>
                    <a:pt x="1765624" y="2088000"/>
                    <a:pt x="1589994" y="2088000"/>
                  </a:cubicBezTo>
                  <a:lnTo>
                    <a:pt x="318006" y="2088000"/>
                  </a:lnTo>
                  <a:cubicBezTo>
                    <a:pt x="142376" y="2088000"/>
                    <a:pt x="0" y="1945624"/>
                    <a:pt x="0" y="1769994"/>
                  </a:cubicBezTo>
                  <a:lnTo>
                    <a:pt x="0" y="318006"/>
                  </a:lnTo>
                  <a:cubicBezTo>
                    <a:pt x="0" y="142376"/>
                    <a:pt x="142376" y="0"/>
                    <a:pt x="318006" y="0"/>
                  </a:cubicBezTo>
                  <a:close/>
                </a:path>
              </a:pathLst>
            </a:custGeom>
            <a:pattFill prst="pct5">
              <a:fgClr>
                <a:schemeClr val="accent1"/>
              </a:fgClr>
              <a:bgClr>
                <a:schemeClr val="bg1"/>
              </a:bgClr>
            </a:pattFill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5F18345A-8E13-9054-45B3-C0BC3153A003}"/>
                </a:ext>
              </a:extLst>
            </p:cNvPr>
            <p:cNvSpPr txBox="1"/>
            <p:nvPr/>
          </p:nvSpPr>
          <p:spPr>
            <a:xfrm>
              <a:off x="15248822" y="3770571"/>
              <a:ext cx="153279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hu-HU" sz="1000" dirty="0">
                  <a:latin typeface="Poppins ExtraBold" panose="00000900000000000000" pitchFamily="2" charset="-18"/>
                  <a:cs typeface="Poppins ExtraBold" panose="00000900000000000000" pitchFamily="2" charset="-18"/>
                </a:rPr>
                <a:t>5. Nap</a:t>
              </a:r>
            </a:p>
            <a:p>
              <a:r>
                <a:rPr lang="hu-HU" sz="1000" dirty="0">
                  <a:latin typeface="Poppins Light" panose="00000400000000000000" pitchFamily="2" charset="-18"/>
                  <a:cs typeface="Poppins Light" panose="00000400000000000000" pitchFamily="2" charset="-18"/>
                </a:rPr>
                <a:t>Robot programozása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D69920D8-1A3B-C3B2-6B4A-D1CA5AACCDD4}"/>
              </a:ext>
            </a:extLst>
          </p:cNvPr>
          <p:cNvGrpSpPr/>
          <p:nvPr/>
        </p:nvGrpSpPr>
        <p:grpSpPr>
          <a:xfrm>
            <a:off x="11066652" y="2321832"/>
            <a:ext cx="1908000" cy="2088000"/>
            <a:chOff x="12827443" y="2385000"/>
            <a:chExt cx="1908000" cy="2088000"/>
          </a:xfrm>
        </p:grpSpPr>
        <p:pic>
          <p:nvPicPr>
            <p:cNvPr id="38" name="Picture 18" descr="Parajd, Sóbánya » KirándulásTippek">
              <a:extLst>
                <a:ext uri="{FF2B5EF4-FFF2-40B4-BE49-F238E27FC236}">
                  <a16:creationId xmlns:a16="http://schemas.microsoft.com/office/drawing/2014/main" id="{B0250C39-905E-C892-CDF7-0ED9C65ED3D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041" r="9455"/>
            <a:stretch/>
          </p:blipFill>
          <p:spPr bwMode="auto">
            <a:xfrm>
              <a:off x="12827443" y="2385000"/>
              <a:ext cx="1908000" cy="2088000"/>
            </a:xfrm>
            <a:prstGeom prst="rect">
              <a:avLst/>
            </a:prstGeom>
            <a:noFill/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DC45D1EF-3489-4DA2-6587-5A5DBEB56382}"/>
                </a:ext>
              </a:extLst>
            </p:cNvPr>
            <p:cNvSpPr txBox="1"/>
            <p:nvPr/>
          </p:nvSpPr>
          <p:spPr>
            <a:xfrm>
              <a:off x="13165729" y="4072890"/>
              <a:ext cx="123142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hu-HU" sz="1000" dirty="0">
                  <a:latin typeface="Poppins ExtraBold" panose="00000900000000000000" pitchFamily="2" charset="-18"/>
                  <a:cs typeface="Poppins ExtraBold" panose="00000900000000000000" pitchFamily="2" charset="-18"/>
                </a:rPr>
                <a:t>4. Nap</a:t>
              </a:r>
            </a:p>
            <a:p>
              <a:r>
                <a:rPr lang="hu-HU" sz="1000" dirty="0">
                  <a:latin typeface="Poppins Light" panose="00000400000000000000" pitchFamily="2" charset="-18"/>
                  <a:cs typeface="Poppins Light" panose="00000400000000000000" pitchFamily="2" charset="-18"/>
                </a:rPr>
                <a:t>Közös kirándulás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B74869F5-C29D-3104-4742-DD5F74E3F2EE}"/>
              </a:ext>
            </a:extLst>
          </p:cNvPr>
          <p:cNvGrpSpPr/>
          <p:nvPr/>
        </p:nvGrpSpPr>
        <p:grpSpPr>
          <a:xfrm>
            <a:off x="8745220" y="2321832"/>
            <a:ext cx="1991251" cy="2088000"/>
            <a:chOff x="10745960" y="2385000"/>
            <a:chExt cx="1991251" cy="2088000"/>
          </a:xfrm>
        </p:grpSpPr>
        <p:pic>
          <p:nvPicPr>
            <p:cNvPr id="29" name="Picture 10" descr="RideMore Center - A központról - Nyitvatartás">
              <a:extLst>
                <a:ext uri="{FF2B5EF4-FFF2-40B4-BE49-F238E27FC236}">
                  <a16:creationId xmlns:a16="http://schemas.microsoft.com/office/drawing/2014/main" id="{F1FD7452-9E99-7E16-F268-AD06C1A787A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311" r="24311"/>
            <a:stretch>
              <a:fillRect/>
            </a:stretch>
          </p:blipFill>
          <p:spPr bwMode="auto">
            <a:xfrm>
              <a:off x="10787586" y="2385000"/>
              <a:ext cx="1908000" cy="2088000"/>
            </a:xfrm>
            <a:prstGeom prst="rect">
              <a:avLst/>
            </a:prstGeom>
            <a:noFill/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FA526BB5-0891-679E-9B28-A70CDA96EE3A}"/>
                </a:ext>
              </a:extLst>
            </p:cNvPr>
            <p:cNvSpPr txBox="1"/>
            <p:nvPr/>
          </p:nvSpPr>
          <p:spPr>
            <a:xfrm>
              <a:off x="10745960" y="4088279"/>
              <a:ext cx="19912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hu-HU" sz="900" dirty="0">
                  <a:solidFill>
                    <a:schemeClr val="bg1"/>
                  </a:solidFill>
                  <a:latin typeface="Poppins ExtraBold" panose="00000900000000000000" pitchFamily="2" charset="-18"/>
                  <a:cs typeface="Poppins ExtraBold" panose="00000900000000000000" pitchFamily="2" charset="-18"/>
                </a:rPr>
                <a:t>3. Nap</a:t>
              </a:r>
            </a:p>
            <a:p>
              <a:r>
                <a:rPr lang="hu-HU" sz="900" dirty="0">
                  <a:solidFill>
                    <a:schemeClr val="bg1"/>
                  </a:solidFill>
                  <a:latin typeface="Poppins Light" panose="00000400000000000000" pitchFamily="2" charset="-18"/>
                  <a:cs typeface="Poppins Light" panose="00000400000000000000" pitchFamily="2" charset="-18"/>
                </a:rPr>
                <a:t>Szórakozás a trambulin parkba </a:t>
              </a:r>
            </a:p>
          </p:txBody>
        </p:sp>
      </p:grpSp>
      <p:sp>
        <p:nvSpPr>
          <p:cNvPr id="45" name="TextBox 44">
            <a:extLst>
              <a:ext uri="{FF2B5EF4-FFF2-40B4-BE49-F238E27FC236}">
                <a16:creationId xmlns:a16="http://schemas.microsoft.com/office/drawing/2014/main" id="{C1E3129D-525A-F0CA-0B21-E897AD0C5D81}"/>
              </a:ext>
            </a:extLst>
          </p:cNvPr>
          <p:cNvSpPr txBox="1"/>
          <p:nvPr/>
        </p:nvSpPr>
        <p:spPr>
          <a:xfrm>
            <a:off x="15444632" y="4025111"/>
            <a:ext cx="8931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000" dirty="0">
                <a:solidFill>
                  <a:schemeClr val="bg1"/>
                </a:solidFill>
                <a:latin typeface="Poppins ExtraBold" panose="00000900000000000000" pitchFamily="2" charset="-18"/>
                <a:cs typeface="Poppins ExtraBold" panose="00000900000000000000" pitchFamily="2" charset="-18"/>
              </a:rPr>
              <a:t>6. Nap</a:t>
            </a:r>
          </a:p>
          <a:p>
            <a:r>
              <a:rPr lang="hu-HU" sz="1000" dirty="0">
                <a:solidFill>
                  <a:schemeClr val="bg1"/>
                </a:solidFill>
                <a:latin typeface="Poppins Light" panose="00000400000000000000" pitchFamily="2" charset="-18"/>
                <a:cs typeface="Poppins Light" panose="00000400000000000000" pitchFamily="2" charset="-18"/>
              </a:rPr>
              <a:t>Hazafele út</a:t>
            </a:r>
          </a:p>
        </p:txBody>
      </p:sp>
      <p:pic>
        <p:nvPicPr>
          <p:cNvPr id="53" name="Picture 16" descr="KOMBIBUS – LIMO SERVICE EAGLE">
            <a:extLst>
              <a:ext uri="{FF2B5EF4-FFF2-40B4-BE49-F238E27FC236}">
                <a16:creationId xmlns:a16="http://schemas.microsoft.com/office/drawing/2014/main" id="{626D8CD9-E20C-8705-4184-CC73D9FCDE9D}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48" r="15748"/>
          <a:stretch/>
        </p:blipFill>
        <p:spPr bwMode="auto">
          <a:xfrm>
            <a:off x="17518953" y="2336071"/>
            <a:ext cx="1908175" cy="2089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4" name="TextBox 53">
            <a:extLst>
              <a:ext uri="{FF2B5EF4-FFF2-40B4-BE49-F238E27FC236}">
                <a16:creationId xmlns:a16="http://schemas.microsoft.com/office/drawing/2014/main" id="{79AE5DFA-3421-0110-7426-72173EA53485}"/>
              </a:ext>
            </a:extLst>
          </p:cNvPr>
          <p:cNvSpPr txBox="1"/>
          <p:nvPr/>
        </p:nvSpPr>
        <p:spPr>
          <a:xfrm>
            <a:off x="17705843" y="4002886"/>
            <a:ext cx="15343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000" dirty="0">
                <a:solidFill>
                  <a:schemeClr val="bg1"/>
                </a:solidFill>
                <a:latin typeface="Poppins ExtraBold" panose="00000900000000000000" pitchFamily="2" charset="-18"/>
                <a:cs typeface="Poppins ExtraBold" panose="00000900000000000000" pitchFamily="2" charset="-18"/>
              </a:rPr>
              <a:t>1. Nap</a:t>
            </a:r>
          </a:p>
          <a:p>
            <a:r>
              <a:rPr lang="hu-HU" sz="1000" dirty="0">
                <a:solidFill>
                  <a:schemeClr val="bg1"/>
                </a:solidFill>
                <a:latin typeface="Poppins Light" panose="00000400000000000000" pitchFamily="2" charset="-18"/>
                <a:cs typeface="Poppins Light" panose="00000400000000000000" pitchFamily="2" charset="-18"/>
              </a:rPr>
              <a:t>Utazás Csíkszeredára</a:t>
            </a:r>
          </a:p>
        </p:txBody>
      </p:sp>
    </p:spTree>
    <p:extLst>
      <p:ext uri="{BB962C8B-B14F-4D97-AF65-F5344CB8AC3E}">
        <p14:creationId xmlns:p14="http://schemas.microsoft.com/office/powerpoint/2010/main" val="3843648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7A81E93-C81F-4D3C-99D1-E1CB055A7493}"/>
              </a:ext>
            </a:extLst>
          </p:cNvPr>
          <p:cNvSpPr/>
          <p:nvPr/>
        </p:nvSpPr>
        <p:spPr>
          <a:xfrm>
            <a:off x="0" y="17778"/>
            <a:ext cx="12296117" cy="6858000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/>
          </a:p>
        </p:txBody>
      </p:sp>
      <p:pic>
        <p:nvPicPr>
          <p:cNvPr id="1034" name="Picture 10" descr="RideMore Center - A központról - Nyitvatartás">
            <a:extLst>
              <a:ext uri="{FF2B5EF4-FFF2-40B4-BE49-F238E27FC236}">
                <a16:creationId xmlns:a16="http://schemas.microsoft.com/office/drawing/2014/main" id="{09F98C6B-C57E-423E-928E-D30F0A12A532}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11" r="24311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Jakab Antal Ház">
            <a:extLst>
              <a:ext uri="{FF2B5EF4-FFF2-40B4-BE49-F238E27FC236}">
                <a16:creationId xmlns:a16="http://schemas.microsoft.com/office/drawing/2014/main" id="{EB2B06E9-65E8-4089-BA83-DC1F49899EE8}"/>
              </a:ext>
            </a:extLst>
          </p:cNvPr>
          <p:cNvPicPr>
            <a:picLocks noGrp="1" noChangeAspect="1" noChangeArrowheads="1"/>
          </p:cNvPicPr>
          <p:nvPr>
            <p:ph type="pic" sz="quarter" idx="1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54" r="19554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69AD496F-26B4-4AB0-B560-F3F781B8AD91}"/>
              </a:ext>
            </a:extLst>
          </p:cNvPr>
          <p:cNvSpPr txBox="1"/>
          <p:nvPr/>
        </p:nvSpPr>
        <p:spPr>
          <a:xfrm>
            <a:off x="6477000" y="4473000"/>
            <a:ext cx="12096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hu-HU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07AD77D-41B8-4BA2-A685-B2DF305834FE}"/>
              </a:ext>
            </a:extLst>
          </p:cNvPr>
          <p:cNvSpPr txBox="1"/>
          <p:nvPr/>
        </p:nvSpPr>
        <p:spPr>
          <a:xfrm>
            <a:off x="12649454" y="4088279"/>
            <a:ext cx="19912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900" dirty="0">
                <a:solidFill>
                  <a:schemeClr val="bg1"/>
                </a:solidFill>
                <a:latin typeface="Poppins ExtraBold" panose="00000900000000000000" pitchFamily="2" charset="-18"/>
                <a:cs typeface="Poppins ExtraBold" panose="00000900000000000000" pitchFamily="2" charset="-18"/>
              </a:rPr>
              <a:t>4. Nap</a:t>
            </a:r>
          </a:p>
          <a:p>
            <a:r>
              <a:rPr lang="hu-HU" sz="900" dirty="0">
                <a:solidFill>
                  <a:schemeClr val="bg1"/>
                </a:solidFill>
                <a:latin typeface="Poppins Light" panose="00000400000000000000" pitchFamily="2" charset="-18"/>
                <a:cs typeface="Poppins Light" panose="00000400000000000000" pitchFamily="2" charset="-18"/>
              </a:rPr>
              <a:t>Szórakozás a trambulin parkba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D9FEE53-8135-4B9B-B417-C4C42DDB4678}"/>
              </a:ext>
            </a:extLst>
          </p:cNvPr>
          <p:cNvSpPr txBox="1"/>
          <p:nvPr/>
        </p:nvSpPr>
        <p:spPr>
          <a:xfrm>
            <a:off x="15370278" y="4057501"/>
            <a:ext cx="8931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000" dirty="0">
                <a:solidFill>
                  <a:schemeClr val="bg1"/>
                </a:solidFill>
                <a:latin typeface="Poppins ExtraBold" panose="00000900000000000000" pitchFamily="2" charset="-18"/>
                <a:cs typeface="Poppins ExtraBold" panose="00000900000000000000" pitchFamily="2" charset="-18"/>
              </a:rPr>
              <a:t>5. Nap</a:t>
            </a:r>
          </a:p>
          <a:p>
            <a:r>
              <a:rPr lang="hu-HU" sz="1000" dirty="0">
                <a:solidFill>
                  <a:schemeClr val="bg1"/>
                </a:solidFill>
                <a:latin typeface="Poppins Light" panose="00000400000000000000" pitchFamily="2" charset="-18"/>
                <a:cs typeface="Poppins Light" panose="00000400000000000000" pitchFamily="2" charset="-18"/>
              </a:rPr>
              <a:t>Hazafele út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857A0F4-FA27-4501-B5C9-1ADDBBDE39D7}"/>
              </a:ext>
            </a:extLst>
          </p:cNvPr>
          <p:cNvSpPr txBox="1"/>
          <p:nvPr/>
        </p:nvSpPr>
        <p:spPr>
          <a:xfrm>
            <a:off x="1306355" y="1052905"/>
            <a:ext cx="33458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3200" dirty="0">
                <a:solidFill>
                  <a:schemeClr val="bg1"/>
                </a:solidFill>
                <a:latin typeface="Montserrat ExtraBold" panose="00000900000000000000" pitchFamily="2" charset="-18"/>
                <a:ea typeface="Open Sans Extrabold" panose="020B0906030804020204" pitchFamily="34" charset="0"/>
                <a:cs typeface="Open Sans Extrabold" panose="020B0906030804020204" pitchFamily="34" charset="0"/>
              </a:rPr>
              <a:t>2. Nap</a:t>
            </a:r>
          </a:p>
        </p:txBody>
      </p:sp>
      <p:pic>
        <p:nvPicPr>
          <p:cNvPr id="50" name="Picture 49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EF9720EC-C36F-4CBA-B7D1-4CB7D44C45C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715" y="6297409"/>
            <a:ext cx="396836" cy="396836"/>
          </a:xfrm>
          <a:prstGeom prst="rect">
            <a:avLst/>
          </a:prstGeom>
        </p:spPr>
      </p:pic>
      <p:pic>
        <p:nvPicPr>
          <p:cNvPr id="51" name="Picture 50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5D414F1F-D640-4EBB-B927-BAAB85074B1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15939" y="6297409"/>
            <a:ext cx="396836" cy="396836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F8F8CE3-687F-26EC-D11E-E25E3760A3C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4076" y="810735"/>
            <a:ext cx="4155662" cy="277044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AF2A6F7-A0EB-5B24-398E-516690A2DD6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5158" y="3738430"/>
            <a:ext cx="4007732" cy="267182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15383EB-545D-B847-22F2-DE34C3C49BAA}"/>
              </a:ext>
            </a:extLst>
          </p:cNvPr>
          <p:cNvSpPr txBox="1"/>
          <p:nvPr/>
        </p:nvSpPr>
        <p:spPr>
          <a:xfrm>
            <a:off x="1250694" y="2047013"/>
            <a:ext cx="90446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400" dirty="0">
                <a:solidFill>
                  <a:schemeClr val="bg1"/>
                </a:solidFill>
                <a:latin typeface="Montserrat ExtraBold" panose="00000900000000000000" pitchFamily="2" charset="-18"/>
                <a:ea typeface="Open Sans Extrabold" panose="020B0906030804020204" pitchFamily="34" charset="0"/>
                <a:cs typeface="Open Sans Extrabold" panose="020B0906030804020204" pitchFamily="34" charset="0"/>
              </a:rPr>
              <a:t>A csapat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C0FE004-1DBB-30E3-5131-6DAA1AC496C3}"/>
              </a:ext>
            </a:extLst>
          </p:cNvPr>
          <p:cNvSpPr txBox="1"/>
          <p:nvPr/>
        </p:nvSpPr>
        <p:spPr>
          <a:xfrm>
            <a:off x="1306355" y="2477282"/>
            <a:ext cx="5181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400" dirty="0">
                <a:solidFill>
                  <a:schemeClr val="bg1"/>
                </a:solidFill>
                <a:latin typeface="Poppins Light" panose="00000400000000000000"/>
              </a:rPr>
              <a:t>Külön csoportok</a:t>
            </a:r>
          </a:p>
          <a:p>
            <a:endParaRPr lang="hu-HU" sz="2400" dirty="0">
              <a:solidFill>
                <a:schemeClr val="bg1"/>
              </a:solidFill>
              <a:latin typeface="Poppins Light" panose="0000040000000000000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400" dirty="0">
                <a:solidFill>
                  <a:schemeClr val="bg1"/>
                </a:solidFill>
                <a:latin typeface="Poppins Light" panose="00000400000000000000"/>
              </a:rPr>
              <a:t>Saját feladatok</a:t>
            </a:r>
          </a:p>
          <a:p>
            <a:endParaRPr lang="hu-HU" sz="2400" dirty="0">
              <a:solidFill>
                <a:schemeClr val="bg1"/>
              </a:solidFill>
              <a:latin typeface="Poppins Light" panose="0000040000000000000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400" dirty="0">
                <a:solidFill>
                  <a:schemeClr val="bg1"/>
                </a:solidFill>
                <a:latin typeface="Poppins Light" panose="00000400000000000000"/>
              </a:rPr>
              <a:t>Még a szálláson is modelleztünk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B1421B5-2E36-4C88-96BD-8C0EEC9C9DBC}"/>
              </a:ext>
            </a:extLst>
          </p:cNvPr>
          <p:cNvGrpSpPr/>
          <p:nvPr/>
        </p:nvGrpSpPr>
        <p:grpSpPr>
          <a:xfrm>
            <a:off x="441325" y="699611"/>
            <a:ext cx="349250" cy="5458777"/>
            <a:chOff x="603250" y="777876"/>
            <a:chExt cx="349250" cy="5458777"/>
          </a:xfrm>
          <a:solidFill>
            <a:schemeClr val="bg1">
              <a:lumMod val="75000"/>
            </a:schemeClr>
          </a:solidFill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407340BB-5441-5C83-B6A2-CCA2534C31F9}"/>
                </a:ext>
              </a:extLst>
            </p:cNvPr>
            <p:cNvCxnSpPr/>
            <p:nvPr/>
          </p:nvCxnSpPr>
          <p:spPr>
            <a:xfrm>
              <a:off x="774700" y="889000"/>
              <a:ext cx="0" cy="5257800"/>
            </a:xfrm>
            <a:prstGeom prst="line">
              <a:avLst/>
            </a:prstGeom>
            <a:grp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Oval 16">
              <a:hlinkClick r:id="rId8" action="ppaction://hlinksldjump"/>
              <a:extLst>
                <a:ext uri="{FF2B5EF4-FFF2-40B4-BE49-F238E27FC236}">
                  <a16:creationId xmlns:a16="http://schemas.microsoft.com/office/drawing/2014/main" id="{716E14B6-8390-9F01-EAD6-16F32F2D79CA}"/>
                </a:ext>
              </a:extLst>
            </p:cNvPr>
            <p:cNvSpPr/>
            <p:nvPr/>
          </p:nvSpPr>
          <p:spPr>
            <a:xfrm>
              <a:off x="654845" y="777876"/>
              <a:ext cx="222248" cy="222248"/>
            </a:xfrm>
            <a:prstGeom prst="ellipse">
              <a:avLst/>
            </a:prstGeom>
            <a:grp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endParaRPr>
            </a:p>
          </p:txBody>
        </p:sp>
        <p:sp>
          <p:nvSpPr>
            <p:cNvPr id="22" name="Oval 21">
              <a:hlinkClick r:id="rId9" action="ppaction://hlinksldjump"/>
              <a:extLst>
                <a:ext uri="{FF2B5EF4-FFF2-40B4-BE49-F238E27FC236}">
                  <a16:creationId xmlns:a16="http://schemas.microsoft.com/office/drawing/2014/main" id="{4D7FAB49-7791-47A8-E400-9F5510FD2E88}"/>
                </a:ext>
              </a:extLst>
            </p:cNvPr>
            <p:cNvSpPr/>
            <p:nvPr/>
          </p:nvSpPr>
          <p:spPr>
            <a:xfrm>
              <a:off x="658813" y="3332973"/>
              <a:ext cx="222248" cy="222248"/>
            </a:xfrm>
            <a:prstGeom prst="ellipse">
              <a:avLst/>
            </a:prstGeom>
            <a:grp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endParaRPr>
            </a:p>
          </p:txBody>
        </p:sp>
        <p:sp>
          <p:nvSpPr>
            <p:cNvPr id="23" name="Oval 22">
              <a:hlinkClick r:id="rId10" action="ppaction://hlinksldjump"/>
              <a:extLst>
                <a:ext uri="{FF2B5EF4-FFF2-40B4-BE49-F238E27FC236}">
                  <a16:creationId xmlns:a16="http://schemas.microsoft.com/office/drawing/2014/main" id="{D83CFB73-EA8A-195E-413D-E09D9AA8B330}"/>
                </a:ext>
              </a:extLst>
            </p:cNvPr>
            <p:cNvSpPr/>
            <p:nvPr/>
          </p:nvSpPr>
          <p:spPr>
            <a:xfrm>
              <a:off x="650877" y="6014405"/>
              <a:ext cx="222248" cy="222248"/>
            </a:xfrm>
            <a:prstGeom prst="ellipse">
              <a:avLst/>
            </a:prstGeom>
            <a:grp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endParaRPr>
            </a:p>
          </p:txBody>
        </p:sp>
        <p:sp>
          <p:nvSpPr>
            <p:cNvPr id="24" name="Oval 23">
              <a:hlinkClick r:id="rId11" action="ppaction://hlinksldjump"/>
              <a:extLst>
                <a:ext uri="{FF2B5EF4-FFF2-40B4-BE49-F238E27FC236}">
                  <a16:creationId xmlns:a16="http://schemas.microsoft.com/office/drawing/2014/main" id="{6189A338-EDD6-BD82-EC0F-5903AF281AD2}"/>
                </a:ext>
              </a:extLst>
            </p:cNvPr>
            <p:cNvSpPr/>
            <p:nvPr/>
          </p:nvSpPr>
          <p:spPr>
            <a:xfrm>
              <a:off x="603250" y="1912733"/>
              <a:ext cx="349250" cy="34925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endParaRPr>
            </a:p>
          </p:txBody>
        </p:sp>
        <p:sp>
          <p:nvSpPr>
            <p:cNvPr id="25" name="Oval 24">
              <a:hlinkClick r:id="rId12" action="ppaction://hlinksldjump"/>
              <a:extLst>
                <a:ext uri="{FF2B5EF4-FFF2-40B4-BE49-F238E27FC236}">
                  <a16:creationId xmlns:a16="http://schemas.microsoft.com/office/drawing/2014/main" id="{1DD5D1BF-F6A2-FADE-D8D9-73CA56ED9DAE}"/>
                </a:ext>
              </a:extLst>
            </p:cNvPr>
            <p:cNvSpPr/>
            <p:nvPr/>
          </p:nvSpPr>
          <p:spPr>
            <a:xfrm>
              <a:off x="662781" y="4657666"/>
              <a:ext cx="222248" cy="222248"/>
            </a:xfrm>
            <a:prstGeom prst="ellipse">
              <a:avLst/>
            </a:prstGeom>
            <a:grp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776138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7A81E93-C81F-4D3C-99D1-E1CB055A7493}"/>
              </a:ext>
            </a:extLst>
          </p:cNvPr>
          <p:cNvSpPr/>
          <p:nvPr/>
        </p:nvSpPr>
        <p:spPr>
          <a:xfrm>
            <a:off x="0" y="17778"/>
            <a:ext cx="12296117" cy="6858000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/>
          </a:p>
        </p:txBody>
      </p:sp>
      <p:pic>
        <p:nvPicPr>
          <p:cNvPr id="1034" name="Picture 10" descr="RideMore Center - A központról - Nyitvatartás">
            <a:extLst>
              <a:ext uri="{FF2B5EF4-FFF2-40B4-BE49-F238E27FC236}">
                <a16:creationId xmlns:a16="http://schemas.microsoft.com/office/drawing/2014/main" id="{09F98C6B-C57E-423E-928E-D30F0A12A532}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11" r="24311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Jakab Antal Ház">
            <a:extLst>
              <a:ext uri="{FF2B5EF4-FFF2-40B4-BE49-F238E27FC236}">
                <a16:creationId xmlns:a16="http://schemas.microsoft.com/office/drawing/2014/main" id="{EB2B06E9-65E8-4089-BA83-DC1F49899EE8}"/>
              </a:ext>
            </a:extLst>
          </p:cNvPr>
          <p:cNvPicPr>
            <a:picLocks noGrp="1" noChangeAspect="1" noChangeArrowheads="1"/>
          </p:cNvPicPr>
          <p:nvPr>
            <p:ph type="pic" sz="quarter" idx="1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54" r="19554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69AD496F-26B4-4AB0-B560-F3F781B8AD91}"/>
              </a:ext>
            </a:extLst>
          </p:cNvPr>
          <p:cNvSpPr txBox="1"/>
          <p:nvPr/>
        </p:nvSpPr>
        <p:spPr>
          <a:xfrm>
            <a:off x="6477000" y="4473000"/>
            <a:ext cx="12096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hu-HU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07AD77D-41B8-4BA2-A685-B2DF305834FE}"/>
              </a:ext>
            </a:extLst>
          </p:cNvPr>
          <p:cNvSpPr txBox="1"/>
          <p:nvPr/>
        </p:nvSpPr>
        <p:spPr>
          <a:xfrm>
            <a:off x="12649454" y="4088279"/>
            <a:ext cx="19912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900" dirty="0">
                <a:solidFill>
                  <a:schemeClr val="bg1"/>
                </a:solidFill>
                <a:latin typeface="Poppins ExtraBold" panose="00000900000000000000" pitchFamily="2" charset="-18"/>
                <a:cs typeface="Poppins ExtraBold" panose="00000900000000000000" pitchFamily="2" charset="-18"/>
              </a:rPr>
              <a:t>4. Nap</a:t>
            </a:r>
          </a:p>
          <a:p>
            <a:r>
              <a:rPr lang="hu-HU" sz="900" dirty="0">
                <a:solidFill>
                  <a:schemeClr val="bg1"/>
                </a:solidFill>
                <a:latin typeface="Poppins Light" panose="00000400000000000000" pitchFamily="2" charset="-18"/>
                <a:cs typeface="Poppins Light" panose="00000400000000000000" pitchFamily="2" charset="-18"/>
              </a:rPr>
              <a:t>Szórakozás a trambulin parkba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D9FEE53-8135-4B9B-B417-C4C42DDB4678}"/>
              </a:ext>
            </a:extLst>
          </p:cNvPr>
          <p:cNvSpPr txBox="1"/>
          <p:nvPr/>
        </p:nvSpPr>
        <p:spPr>
          <a:xfrm>
            <a:off x="15370278" y="4057501"/>
            <a:ext cx="8931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000" dirty="0">
                <a:solidFill>
                  <a:schemeClr val="bg1"/>
                </a:solidFill>
                <a:latin typeface="Poppins ExtraBold" panose="00000900000000000000" pitchFamily="2" charset="-18"/>
                <a:cs typeface="Poppins ExtraBold" panose="00000900000000000000" pitchFamily="2" charset="-18"/>
              </a:rPr>
              <a:t>5. Nap</a:t>
            </a:r>
          </a:p>
          <a:p>
            <a:r>
              <a:rPr lang="hu-HU" sz="1000" dirty="0">
                <a:solidFill>
                  <a:schemeClr val="bg1"/>
                </a:solidFill>
                <a:latin typeface="Poppins Light" panose="00000400000000000000" pitchFamily="2" charset="-18"/>
                <a:cs typeface="Poppins Light" panose="00000400000000000000" pitchFamily="2" charset="-18"/>
              </a:rPr>
              <a:t>Hazafele út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857A0F4-FA27-4501-B5C9-1ADDBBDE39D7}"/>
              </a:ext>
            </a:extLst>
          </p:cNvPr>
          <p:cNvSpPr txBox="1"/>
          <p:nvPr/>
        </p:nvSpPr>
        <p:spPr>
          <a:xfrm>
            <a:off x="1306355" y="1052905"/>
            <a:ext cx="33458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3200" dirty="0">
                <a:solidFill>
                  <a:schemeClr val="bg1"/>
                </a:solidFill>
                <a:latin typeface="Montserrat ExtraBold" panose="00000900000000000000" pitchFamily="2" charset="-18"/>
                <a:ea typeface="Open Sans Extrabold" panose="020B0906030804020204" pitchFamily="34" charset="0"/>
                <a:cs typeface="Open Sans Extrabold" panose="020B0906030804020204" pitchFamily="34" charset="0"/>
              </a:rPr>
              <a:t>2. Nap</a:t>
            </a:r>
          </a:p>
        </p:txBody>
      </p:sp>
      <p:pic>
        <p:nvPicPr>
          <p:cNvPr id="50" name="Picture 49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EF9720EC-C36F-4CBA-B7D1-4CB7D44C45C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715" y="6297409"/>
            <a:ext cx="396836" cy="396836"/>
          </a:xfrm>
          <a:prstGeom prst="rect">
            <a:avLst/>
          </a:prstGeom>
        </p:spPr>
      </p:pic>
      <p:pic>
        <p:nvPicPr>
          <p:cNvPr id="51" name="Picture 50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5D414F1F-D640-4EBB-B927-BAAB85074B1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15939" y="6297409"/>
            <a:ext cx="396836" cy="39683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984E526-4E1A-9BA1-9D05-0C03B8670CC1}"/>
              </a:ext>
            </a:extLst>
          </p:cNvPr>
          <p:cNvSpPr txBox="1"/>
          <p:nvPr/>
        </p:nvSpPr>
        <p:spPr>
          <a:xfrm>
            <a:off x="1339849" y="1854632"/>
            <a:ext cx="56591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400" dirty="0">
                <a:solidFill>
                  <a:schemeClr val="bg1"/>
                </a:solidFill>
                <a:latin typeface="Montserrat ExtraBold" panose="00000900000000000000" pitchFamily="2" charset="-18"/>
                <a:ea typeface="Open Sans Extrabold" panose="020B0906030804020204" pitchFamily="34" charset="0"/>
                <a:cs typeface="Open Sans Extrabold" panose="020B0906030804020204" pitchFamily="34" charset="0"/>
              </a:rPr>
              <a:t>A programról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380725D-0B07-5756-625C-90434683B0F5}"/>
              </a:ext>
            </a:extLst>
          </p:cNvPr>
          <p:cNvSpPr txBox="1"/>
          <p:nvPr/>
        </p:nvSpPr>
        <p:spPr>
          <a:xfrm>
            <a:off x="1321404" y="2385000"/>
            <a:ext cx="504951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400" dirty="0" err="1">
                <a:solidFill>
                  <a:schemeClr val="bg1"/>
                </a:solidFill>
                <a:latin typeface="Poppins Light" panose="00000400000000000000"/>
              </a:rPr>
              <a:t>Autodesk</a:t>
            </a:r>
            <a:r>
              <a:rPr lang="hu-HU" sz="2400" dirty="0">
                <a:solidFill>
                  <a:schemeClr val="bg1"/>
                </a:solidFill>
                <a:latin typeface="Poppins Light" panose="00000400000000000000"/>
              </a:rPr>
              <a:t> fusion</a:t>
            </a:r>
          </a:p>
          <a:p>
            <a:endParaRPr lang="hu-HU" sz="2400" dirty="0">
              <a:solidFill>
                <a:schemeClr val="bg1"/>
              </a:solidFill>
              <a:latin typeface="Poppins Light" panose="0000040000000000000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400" dirty="0">
                <a:solidFill>
                  <a:schemeClr val="bg1"/>
                </a:solidFill>
                <a:latin typeface="Poppins Light" panose="00000400000000000000"/>
              </a:rPr>
              <a:t>Ingyenes</a:t>
            </a:r>
          </a:p>
          <a:p>
            <a:endParaRPr lang="hu-HU" sz="2400" dirty="0">
              <a:solidFill>
                <a:schemeClr val="bg1"/>
              </a:solidFill>
              <a:latin typeface="Poppins Light" panose="0000040000000000000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400" dirty="0">
                <a:solidFill>
                  <a:schemeClr val="bg1"/>
                </a:solidFill>
                <a:latin typeface="Poppins Light" panose="00000400000000000000"/>
              </a:rPr>
              <a:t>Kezdőbarát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959910F8-79D6-3B7A-A96C-A03ACF3A672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5879" y="1662625"/>
            <a:ext cx="3004566" cy="300456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CF27F3B7-FFEF-7D25-450F-ABFEC4E0B4FD}"/>
              </a:ext>
            </a:extLst>
          </p:cNvPr>
          <p:cNvGrpSpPr/>
          <p:nvPr/>
        </p:nvGrpSpPr>
        <p:grpSpPr>
          <a:xfrm>
            <a:off x="441325" y="699611"/>
            <a:ext cx="349250" cy="5458777"/>
            <a:chOff x="603250" y="777876"/>
            <a:chExt cx="349250" cy="5458777"/>
          </a:xfrm>
          <a:solidFill>
            <a:schemeClr val="bg1">
              <a:lumMod val="75000"/>
            </a:schemeClr>
          </a:solidFill>
        </p:grpSpPr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84A46080-0B76-A73E-1894-898602385E5F}"/>
                </a:ext>
              </a:extLst>
            </p:cNvPr>
            <p:cNvCxnSpPr/>
            <p:nvPr/>
          </p:nvCxnSpPr>
          <p:spPr>
            <a:xfrm>
              <a:off x="774700" y="889000"/>
              <a:ext cx="0" cy="5257800"/>
            </a:xfrm>
            <a:prstGeom prst="line">
              <a:avLst/>
            </a:prstGeom>
            <a:grp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Oval 23">
              <a:hlinkClick r:id="rId7" action="ppaction://hlinksldjump"/>
              <a:extLst>
                <a:ext uri="{FF2B5EF4-FFF2-40B4-BE49-F238E27FC236}">
                  <a16:creationId xmlns:a16="http://schemas.microsoft.com/office/drawing/2014/main" id="{2EAC8DF8-F425-7206-8EF8-4E74E7D3CC73}"/>
                </a:ext>
              </a:extLst>
            </p:cNvPr>
            <p:cNvSpPr/>
            <p:nvPr/>
          </p:nvSpPr>
          <p:spPr>
            <a:xfrm>
              <a:off x="654845" y="777876"/>
              <a:ext cx="222248" cy="222248"/>
            </a:xfrm>
            <a:prstGeom prst="ellipse">
              <a:avLst/>
            </a:prstGeom>
            <a:grp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endParaRPr>
            </a:p>
          </p:txBody>
        </p:sp>
        <p:sp>
          <p:nvSpPr>
            <p:cNvPr id="25" name="Oval 24">
              <a:hlinkClick r:id="rId8" action="ppaction://hlinksldjump"/>
              <a:extLst>
                <a:ext uri="{FF2B5EF4-FFF2-40B4-BE49-F238E27FC236}">
                  <a16:creationId xmlns:a16="http://schemas.microsoft.com/office/drawing/2014/main" id="{72604742-678D-18D4-111B-70A2669380BD}"/>
                </a:ext>
              </a:extLst>
            </p:cNvPr>
            <p:cNvSpPr/>
            <p:nvPr/>
          </p:nvSpPr>
          <p:spPr>
            <a:xfrm>
              <a:off x="658813" y="3332973"/>
              <a:ext cx="222248" cy="222248"/>
            </a:xfrm>
            <a:prstGeom prst="ellipse">
              <a:avLst/>
            </a:prstGeom>
            <a:grp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endParaRPr>
            </a:p>
          </p:txBody>
        </p:sp>
        <p:sp>
          <p:nvSpPr>
            <p:cNvPr id="26" name="Oval 25">
              <a:hlinkClick r:id="rId9" action="ppaction://hlinksldjump"/>
              <a:extLst>
                <a:ext uri="{FF2B5EF4-FFF2-40B4-BE49-F238E27FC236}">
                  <a16:creationId xmlns:a16="http://schemas.microsoft.com/office/drawing/2014/main" id="{8BA4142F-EDDC-A770-7E0C-8C75F2EDC40A}"/>
                </a:ext>
              </a:extLst>
            </p:cNvPr>
            <p:cNvSpPr/>
            <p:nvPr/>
          </p:nvSpPr>
          <p:spPr>
            <a:xfrm>
              <a:off x="650877" y="6014405"/>
              <a:ext cx="222248" cy="222248"/>
            </a:xfrm>
            <a:prstGeom prst="ellipse">
              <a:avLst/>
            </a:prstGeom>
            <a:grp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endParaRPr>
            </a:p>
          </p:txBody>
        </p:sp>
        <p:sp>
          <p:nvSpPr>
            <p:cNvPr id="27" name="Oval 26">
              <a:hlinkClick r:id="rId10" action="ppaction://hlinksldjump"/>
              <a:extLst>
                <a:ext uri="{FF2B5EF4-FFF2-40B4-BE49-F238E27FC236}">
                  <a16:creationId xmlns:a16="http://schemas.microsoft.com/office/drawing/2014/main" id="{10E4E9DF-0EA8-08DB-C392-4841A3EA693E}"/>
                </a:ext>
              </a:extLst>
            </p:cNvPr>
            <p:cNvSpPr/>
            <p:nvPr/>
          </p:nvSpPr>
          <p:spPr>
            <a:xfrm>
              <a:off x="603250" y="1912733"/>
              <a:ext cx="349250" cy="34925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endParaRPr>
            </a:p>
          </p:txBody>
        </p:sp>
        <p:sp>
          <p:nvSpPr>
            <p:cNvPr id="28" name="Oval 27">
              <a:hlinkClick r:id="rId11" action="ppaction://hlinksldjump"/>
              <a:extLst>
                <a:ext uri="{FF2B5EF4-FFF2-40B4-BE49-F238E27FC236}">
                  <a16:creationId xmlns:a16="http://schemas.microsoft.com/office/drawing/2014/main" id="{CBD38472-F175-90B0-0968-8CA94A9FA58F}"/>
                </a:ext>
              </a:extLst>
            </p:cNvPr>
            <p:cNvSpPr/>
            <p:nvPr/>
          </p:nvSpPr>
          <p:spPr>
            <a:xfrm>
              <a:off x="662781" y="4657666"/>
              <a:ext cx="222248" cy="222248"/>
            </a:xfrm>
            <a:prstGeom prst="ellipse">
              <a:avLst/>
            </a:prstGeom>
            <a:grp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580339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7A81E93-C81F-4D3C-99D1-E1CB055A7493}"/>
              </a:ext>
            </a:extLst>
          </p:cNvPr>
          <p:cNvSpPr/>
          <p:nvPr/>
        </p:nvSpPr>
        <p:spPr>
          <a:xfrm>
            <a:off x="0" y="17778"/>
            <a:ext cx="12296117" cy="6858000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/>
          </a:p>
        </p:txBody>
      </p:sp>
      <p:pic>
        <p:nvPicPr>
          <p:cNvPr id="1034" name="Picture 10" descr="RideMore Center - A központról - Nyitvatartás">
            <a:extLst>
              <a:ext uri="{FF2B5EF4-FFF2-40B4-BE49-F238E27FC236}">
                <a16:creationId xmlns:a16="http://schemas.microsoft.com/office/drawing/2014/main" id="{09F98C6B-C57E-423E-928E-D30F0A12A532}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11" r="24311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Jakab Antal Ház">
            <a:extLst>
              <a:ext uri="{FF2B5EF4-FFF2-40B4-BE49-F238E27FC236}">
                <a16:creationId xmlns:a16="http://schemas.microsoft.com/office/drawing/2014/main" id="{EB2B06E9-65E8-4089-BA83-DC1F49899EE8}"/>
              </a:ext>
            </a:extLst>
          </p:cNvPr>
          <p:cNvPicPr>
            <a:picLocks noGrp="1" noChangeAspect="1" noChangeArrowheads="1"/>
          </p:cNvPicPr>
          <p:nvPr>
            <p:ph type="pic" sz="quarter" idx="1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54" r="19554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69AD496F-26B4-4AB0-B560-F3F781B8AD91}"/>
              </a:ext>
            </a:extLst>
          </p:cNvPr>
          <p:cNvSpPr txBox="1"/>
          <p:nvPr/>
        </p:nvSpPr>
        <p:spPr>
          <a:xfrm>
            <a:off x="6477000" y="4473000"/>
            <a:ext cx="12096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hu-HU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07AD77D-41B8-4BA2-A685-B2DF305834FE}"/>
              </a:ext>
            </a:extLst>
          </p:cNvPr>
          <p:cNvSpPr txBox="1"/>
          <p:nvPr/>
        </p:nvSpPr>
        <p:spPr>
          <a:xfrm>
            <a:off x="12649454" y="4088279"/>
            <a:ext cx="19912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900" dirty="0">
                <a:solidFill>
                  <a:schemeClr val="bg1"/>
                </a:solidFill>
                <a:latin typeface="Poppins ExtraBold" panose="00000900000000000000" pitchFamily="2" charset="-18"/>
                <a:cs typeface="Poppins ExtraBold" panose="00000900000000000000" pitchFamily="2" charset="-18"/>
              </a:rPr>
              <a:t>4. Nap</a:t>
            </a:r>
          </a:p>
          <a:p>
            <a:r>
              <a:rPr lang="hu-HU" sz="900" dirty="0">
                <a:solidFill>
                  <a:schemeClr val="bg1"/>
                </a:solidFill>
                <a:latin typeface="Poppins Light" panose="00000400000000000000" pitchFamily="2" charset="-18"/>
                <a:cs typeface="Poppins Light" panose="00000400000000000000" pitchFamily="2" charset="-18"/>
              </a:rPr>
              <a:t>Szórakozás a trambulin parkba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D9FEE53-8135-4B9B-B417-C4C42DDB4678}"/>
              </a:ext>
            </a:extLst>
          </p:cNvPr>
          <p:cNvSpPr txBox="1"/>
          <p:nvPr/>
        </p:nvSpPr>
        <p:spPr>
          <a:xfrm>
            <a:off x="15370278" y="4057501"/>
            <a:ext cx="8931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000" dirty="0">
                <a:solidFill>
                  <a:schemeClr val="bg1"/>
                </a:solidFill>
                <a:latin typeface="Poppins ExtraBold" panose="00000900000000000000" pitchFamily="2" charset="-18"/>
                <a:cs typeface="Poppins ExtraBold" panose="00000900000000000000" pitchFamily="2" charset="-18"/>
              </a:rPr>
              <a:t>5. Nap</a:t>
            </a:r>
          </a:p>
          <a:p>
            <a:r>
              <a:rPr lang="hu-HU" sz="1000" dirty="0">
                <a:solidFill>
                  <a:schemeClr val="bg1"/>
                </a:solidFill>
                <a:latin typeface="Poppins Light" panose="00000400000000000000" pitchFamily="2" charset="-18"/>
                <a:cs typeface="Poppins Light" panose="00000400000000000000" pitchFamily="2" charset="-18"/>
              </a:rPr>
              <a:t>Hazafele út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857A0F4-FA27-4501-B5C9-1ADDBBDE39D7}"/>
              </a:ext>
            </a:extLst>
          </p:cNvPr>
          <p:cNvSpPr txBox="1"/>
          <p:nvPr/>
        </p:nvSpPr>
        <p:spPr>
          <a:xfrm>
            <a:off x="1306355" y="1052905"/>
            <a:ext cx="33458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3200" dirty="0">
                <a:solidFill>
                  <a:schemeClr val="bg1"/>
                </a:solidFill>
                <a:latin typeface="Montserrat ExtraBold" panose="00000900000000000000" pitchFamily="2" charset="-18"/>
                <a:ea typeface="Open Sans Extrabold" panose="020B0906030804020204" pitchFamily="34" charset="0"/>
                <a:cs typeface="Open Sans Extrabold" panose="020B0906030804020204" pitchFamily="34" charset="0"/>
              </a:rPr>
              <a:t>2. Nap</a:t>
            </a:r>
          </a:p>
        </p:txBody>
      </p:sp>
      <p:pic>
        <p:nvPicPr>
          <p:cNvPr id="50" name="Picture 49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EF9720EC-C36F-4CBA-B7D1-4CB7D44C45C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715" y="6297409"/>
            <a:ext cx="396836" cy="396836"/>
          </a:xfrm>
          <a:prstGeom prst="rect">
            <a:avLst/>
          </a:prstGeom>
        </p:spPr>
      </p:pic>
      <p:pic>
        <p:nvPicPr>
          <p:cNvPr id="51" name="Picture 50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5D414F1F-D640-4EBB-B927-BAAB85074B1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15939" y="6297409"/>
            <a:ext cx="396836" cy="39683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C8A20E0-FFF6-8B38-AB58-4950877A2577}"/>
              </a:ext>
            </a:extLst>
          </p:cNvPr>
          <p:cNvSpPr txBox="1"/>
          <p:nvPr/>
        </p:nvSpPr>
        <p:spPr>
          <a:xfrm>
            <a:off x="1306355" y="1637680"/>
            <a:ext cx="45945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400" dirty="0">
                <a:solidFill>
                  <a:schemeClr val="bg1"/>
                </a:solidFill>
                <a:latin typeface="Montserrat ExtraBold" panose="00000900000000000000" pitchFamily="2" charset="-18"/>
                <a:ea typeface="Open Sans Extrabold" panose="020B0906030804020204" pitchFamily="34" charset="0"/>
                <a:cs typeface="Open Sans Extrabold" panose="020B0906030804020204" pitchFamily="34" charset="0"/>
              </a:rPr>
              <a:t>A modell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9AAF14B4-8395-777C-E4C2-DD8652CD385C}"/>
              </a:ext>
            </a:extLst>
          </p:cNvPr>
          <p:cNvGrpSpPr/>
          <p:nvPr/>
        </p:nvGrpSpPr>
        <p:grpSpPr>
          <a:xfrm>
            <a:off x="441325" y="699611"/>
            <a:ext cx="349250" cy="5458777"/>
            <a:chOff x="603250" y="777876"/>
            <a:chExt cx="349250" cy="5458777"/>
          </a:xfrm>
          <a:solidFill>
            <a:schemeClr val="bg1">
              <a:lumMod val="75000"/>
            </a:schemeClr>
          </a:solidFill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F4D0E678-F256-1011-8D6C-A41545A6348E}"/>
                </a:ext>
              </a:extLst>
            </p:cNvPr>
            <p:cNvCxnSpPr/>
            <p:nvPr/>
          </p:nvCxnSpPr>
          <p:spPr>
            <a:xfrm>
              <a:off x="774700" y="889000"/>
              <a:ext cx="0" cy="5257800"/>
            </a:xfrm>
            <a:prstGeom prst="line">
              <a:avLst/>
            </a:prstGeom>
            <a:grp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Oval 7">
              <a:hlinkClick r:id="rId6" action="ppaction://hlinksldjump"/>
              <a:extLst>
                <a:ext uri="{FF2B5EF4-FFF2-40B4-BE49-F238E27FC236}">
                  <a16:creationId xmlns:a16="http://schemas.microsoft.com/office/drawing/2014/main" id="{6F2EFF8B-06FB-F5A3-85F5-2946150E0360}"/>
                </a:ext>
              </a:extLst>
            </p:cNvPr>
            <p:cNvSpPr/>
            <p:nvPr/>
          </p:nvSpPr>
          <p:spPr>
            <a:xfrm>
              <a:off x="654845" y="777876"/>
              <a:ext cx="222248" cy="222248"/>
            </a:xfrm>
            <a:prstGeom prst="ellipse">
              <a:avLst/>
            </a:prstGeom>
            <a:grp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endParaRPr>
            </a:p>
          </p:txBody>
        </p:sp>
        <p:sp>
          <p:nvSpPr>
            <p:cNvPr id="12" name="Oval 11">
              <a:hlinkClick r:id="rId7" action="ppaction://hlinksldjump"/>
              <a:extLst>
                <a:ext uri="{FF2B5EF4-FFF2-40B4-BE49-F238E27FC236}">
                  <a16:creationId xmlns:a16="http://schemas.microsoft.com/office/drawing/2014/main" id="{A47E25DA-6566-7CEA-685E-39E24691B3F1}"/>
                </a:ext>
              </a:extLst>
            </p:cNvPr>
            <p:cNvSpPr/>
            <p:nvPr/>
          </p:nvSpPr>
          <p:spPr>
            <a:xfrm>
              <a:off x="658813" y="3332973"/>
              <a:ext cx="222248" cy="222248"/>
            </a:xfrm>
            <a:prstGeom prst="ellipse">
              <a:avLst/>
            </a:prstGeom>
            <a:grp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endParaRPr>
            </a:p>
          </p:txBody>
        </p:sp>
        <p:sp>
          <p:nvSpPr>
            <p:cNvPr id="22" name="Oval 21">
              <a:hlinkClick r:id="rId8" action="ppaction://hlinksldjump"/>
              <a:extLst>
                <a:ext uri="{FF2B5EF4-FFF2-40B4-BE49-F238E27FC236}">
                  <a16:creationId xmlns:a16="http://schemas.microsoft.com/office/drawing/2014/main" id="{8E007481-034E-E37F-E85B-06021CEF8918}"/>
                </a:ext>
              </a:extLst>
            </p:cNvPr>
            <p:cNvSpPr/>
            <p:nvPr/>
          </p:nvSpPr>
          <p:spPr>
            <a:xfrm>
              <a:off x="650877" y="6014405"/>
              <a:ext cx="222248" cy="222248"/>
            </a:xfrm>
            <a:prstGeom prst="ellipse">
              <a:avLst/>
            </a:prstGeom>
            <a:grp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endParaRPr>
            </a:p>
          </p:txBody>
        </p:sp>
        <p:sp>
          <p:nvSpPr>
            <p:cNvPr id="23" name="Oval 22">
              <a:hlinkClick r:id="rId9" action="ppaction://hlinksldjump"/>
              <a:extLst>
                <a:ext uri="{FF2B5EF4-FFF2-40B4-BE49-F238E27FC236}">
                  <a16:creationId xmlns:a16="http://schemas.microsoft.com/office/drawing/2014/main" id="{CA6D714F-B0C1-B268-CE14-08F9E704F383}"/>
                </a:ext>
              </a:extLst>
            </p:cNvPr>
            <p:cNvSpPr/>
            <p:nvPr/>
          </p:nvSpPr>
          <p:spPr>
            <a:xfrm>
              <a:off x="603250" y="1912733"/>
              <a:ext cx="349250" cy="34925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endParaRPr>
            </a:p>
          </p:txBody>
        </p:sp>
        <p:sp>
          <p:nvSpPr>
            <p:cNvPr id="24" name="Oval 23">
              <a:hlinkClick r:id="rId10" action="ppaction://hlinksldjump"/>
              <a:extLst>
                <a:ext uri="{FF2B5EF4-FFF2-40B4-BE49-F238E27FC236}">
                  <a16:creationId xmlns:a16="http://schemas.microsoft.com/office/drawing/2014/main" id="{F9E49B47-8C06-E2F3-9893-456DC7872D87}"/>
                </a:ext>
              </a:extLst>
            </p:cNvPr>
            <p:cNvSpPr/>
            <p:nvPr/>
          </p:nvSpPr>
          <p:spPr>
            <a:xfrm>
              <a:off x="662781" y="4657666"/>
              <a:ext cx="222248" cy="222248"/>
            </a:xfrm>
            <a:prstGeom prst="ellipse">
              <a:avLst/>
            </a:prstGeom>
            <a:grp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endParaRPr>
            </a:p>
          </p:txBody>
        </p:sp>
      </p:grpSp>
      <p:pic>
        <p:nvPicPr>
          <p:cNvPr id="25" name="Picture 24">
            <a:extLst>
              <a:ext uri="{FF2B5EF4-FFF2-40B4-BE49-F238E27FC236}">
                <a16:creationId xmlns:a16="http://schemas.microsoft.com/office/drawing/2014/main" id="{3A0C351C-797B-32E4-D42D-47778AE46AE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750" y="2404050"/>
            <a:ext cx="3022658" cy="1805150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98AE59CC-171F-ACB3-B967-ADA8A3F0BCB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394556" y="921859"/>
            <a:ext cx="2902280" cy="2087927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461275D7-BB71-8631-F3C8-3081C736A30A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408" t="2075" r="-408" b="-538"/>
          <a:stretch/>
        </p:blipFill>
        <p:spPr>
          <a:xfrm>
            <a:off x="1113631" y="4387985"/>
            <a:ext cx="2546856" cy="190472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1495FC5A-D94A-7018-F056-E35638D648DB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321957" y="3464157"/>
            <a:ext cx="3097388" cy="243680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3A0683DB-5593-DB6B-126B-777DC67DDA7D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590985" y="3760292"/>
            <a:ext cx="3648009" cy="2274602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33E26246-E433-025C-E49C-406475AC9B1F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525463" y="706065"/>
            <a:ext cx="3637816" cy="2180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55843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36">
            <a:extLst>
              <a:ext uri="{FF2B5EF4-FFF2-40B4-BE49-F238E27FC236}">
                <a16:creationId xmlns:a16="http://schemas.microsoft.com/office/drawing/2014/main" id="{309D91A2-0ED3-4AFA-BE7C-D089BF1C6AB1}"/>
              </a:ext>
            </a:extLst>
          </p:cNvPr>
          <p:cNvSpPr/>
          <p:nvPr/>
        </p:nvSpPr>
        <p:spPr>
          <a:xfrm>
            <a:off x="55307" y="11672"/>
            <a:ext cx="12296117" cy="6858000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7A54C7E-3A2E-4DC0-8035-D87CEBD0F241}"/>
              </a:ext>
            </a:extLst>
          </p:cNvPr>
          <p:cNvSpPr txBox="1"/>
          <p:nvPr/>
        </p:nvSpPr>
        <p:spPr>
          <a:xfrm>
            <a:off x="6670117" y="4473575"/>
            <a:ext cx="12314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000" dirty="0">
                <a:latin typeface="Poppins ExtraBold" panose="00000900000000000000" pitchFamily="2" charset="-18"/>
                <a:cs typeface="Poppins ExtraBold" panose="00000900000000000000" pitchFamily="2" charset="-18"/>
              </a:rPr>
              <a:t>3. Nap</a:t>
            </a:r>
          </a:p>
          <a:p>
            <a:r>
              <a:rPr lang="hu-HU" sz="1000" dirty="0">
                <a:latin typeface="Poppins Light" panose="00000400000000000000" pitchFamily="2" charset="-18"/>
                <a:cs typeface="Poppins Light" panose="00000400000000000000" pitchFamily="2" charset="-18"/>
              </a:rPr>
              <a:t>Közös kirándulás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33E786AD-DB0E-4AC5-97EA-A03EE579363E}"/>
              </a:ext>
            </a:extLst>
          </p:cNvPr>
          <p:cNvGrpSpPr/>
          <p:nvPr/>
        </p:nvGrpSpPr>
        <p:grpSpPr>
          <a:xfrm>
            <a:off x="430544" y="699611"/>
            <a:ext cx="354936" cy="5458777"/>
            <a:chOff x="592469" y="777876"/>
            <a:chExt cx="354936" cy="5458777"/>
          </a:xfrm>
          <a:solidFill>
            <a:schemeClr val="bg1">
              <a:lumMod val="75000"/>
            </a:schemeClr>
          </a:solidFill>
        </p:grpSpPr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E44AB4E0-72C4-4713-8277-2D8E6F5A20D3}"/>
                </a:ext>
              </a:extLst>
            </p:cNvPr>
            <p:cNvCxnSpPr/>
            <p:nvPr/>
          </p:nvCxnSpPr>
          <p:spPr>
            <a:xfrm>
              <a:off x="774700" y="889000"/>
              <a:ext cx="0" cy="5257800"/>
            </a:xfrm>
            <a:prstGeom prst="line">
              <a:avLst/>
            </a:prstGeom>
            <a:grp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Oval 31">
              <a:hlinkClick r:id="rId3" action="ppaction://hlinksldjump"/>
              <a:extLst>
                <a:ext uri="{FF2B5EF4-FFF2-40B4-BE49-F238E27FC236}">
                  <a16:creationId xmlns:a16="http://schemas.microsoft.com/office/drawing/2014/main" id="{BF3B1D6D-7997-4E94-BEF6-96615BFAC17E}"/>
                </a:ext>
              </a:extLst>
            </p:cNvPr>
            <p:cNvSpPr/>
            <p:nvPr/>
          </p:nvSpPr>
          <p:spPr>
            <a:xfrm>
              <a:off x="654845" y="777876"/>
              <a:ext cx="222248" cy="222248"/>
            </a:xfrm>
            <a:prstGeom prst="ellipse">
              <a:avLst/>
            </a:prstGeom>
            <a:grp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endParaRPr>
            </a:p>
          </p:txBody>
        </p:sp>
        <p:sp>
          <p:nvSpPr>
            <p:cNvPr id="33" name="Oval 32">
              <a:hlinkClick r:id="rId4" action="ppaction://hlinksldjump"/>
              <a:extLst>
                <a:ext uri="{FF2B5EF4-FFF2-40B4-BE49-F238E27FC236}">
                  <a16:creationId xmlns:a16="http://schemas.microsoft.com/office/drawing/2014/main" id="{B5A1AEF8-DC82-4E16-ADE0-4910B060412E}"/>
                </a:ext>
              </a:extLst>
            </p:cNvPr>
            <p:cNvSpPr/>
            <p:nvPr/>
          </p:nvSpPr>
          <p:spPr>
            <a:xfrm>
              <a:off x="592469" y="3266629"/>
              <a:ext cx="354936" cy="35493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endParaRPr>
            </a:p>
          </p:txBody>
        </p:sp>
        <p:sp>
          <p:nvSpPr>
            <p:cNvPr id="34" name="Oval 33">
              <a:hlinkClick r:id="rId5" action="ppaction://hlinksldjump"/>
              <a:extLst>
                <a:ext uri="{FF2B5EF4-FFF2-40B4-BE49-F238E27FC236}">
                  <a16:creationId xmlns:a16="http://schemas.microsoft.com/office/drawing/2014/main" id="{F29D6D5E-93C9-49C8-BE26-C11B32BCD900}"/>
                </a:ext>
              </a:extLst>
            </p:cNvPr>
            <p:cNvSpPr/>
            <p:nvPr/>
          </p:nvSpPr>
          <p:spPr>
            <a:xfrm>
              <a:off x="650877" y="6014405"/>
              <a:ext cx="222248" cy="222248"/>
            </a:xfrm>
            <a:prstGeom prst="ellipse">
              <a:avLst/>
            </a:prstGeom>
            <a:grp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endParaRPr>
            </a:p>
          </p:txBody>
        </p:sp>
        <p:sp>
          <p:nvSpPr>
            <p:cNvPr id="35" name="Oval 34">
              <a:hlinkClick r:id="rId6" action="ppaction://hlinksldjump"/>
              <a:extLst>
                <a:ext uri="{FF2B5EF4-FFF2-40B4-BE49-F238E27FC236}">
                  <a16:creationId xmlns:a16="http://schemas.microsoft.com/office/drawing/2014/main" id="{6ED28CC1-AF63-4EAE-BFC9-9A5E5DA12306}"/>
                </a:ext>
              </a:extLst>
            </p:cNvPr>
            <p:cNvSpPr/>
            <p:nvPr/>
          </p:nvSpPr>
          <p:spPr>
            <a:xfrm>
              <a:off x="666751" y="1976234"/>
              <a:ext cx="222248" cy="222248"/>
            </a:xfrm>
            <a:prstGeom prst="ellipse">
              <a:avLst/>
            </a:prstGeom>
            <a:grp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endParaRPr>
            </a:p>
          </p:txBody>
        </p:sp>
        <p:sp>
          <p:nvSpPr>
            <p:cNvPr id="36" name="Oval 35">
              <a:hlinkClick r:id="rId7" action="ppaction://hlinksldjump"/>
              <a:extLst>
                <a:ext uri="{FF2B5EF4-FFF2-40B4-BE49-F238E27FC236}">
                  <a16:creationId xmlns:a16="http://schemas.microsoft.com/office/drawing/2014/main" id="{39853565-9958-46CE-8FB9-71FFA120CBFF}"/>
                </a:ext>
              </a:extLst>
            </p:cNvPr>
            <p:cNvSpPr/>
            <p:nvPr/>
          </p:nvSpPr>
          <p:spPr>
            <a:xfrm>
              <a:off x="662781" y="4657666"/>
              <a:ext cx="222248" cy="222248"/>
            </a:xfrm>
            <a:prstGeom prst="ellipse">
              <a:avLst/>
            </a:prstGeom>
            <a:grp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822C1D13-5F27-D5D1-1BAD-D067B4143AF3}"/>
              </a:ext>
            </a:extLst>
          </p:cNvPr>
          <p:cNvSpPr txBox="1"/>
          <p:nvPr/>
        </p:nvSpPr>
        <p:spPr>
          <a:xfrm>
            <a:off x="1597225" y="640395"/>
            <a:ext cx="33458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Montserrat ExtraBold" panose="00000900000000000000" pitchFamily="2" charset="-18"/>
                <a:ea typeface="Open Sans Extrabold" panose="020B0906030804020204" pitchFamily="34" charset="0"/>
                <a:cs typeface="Open Sans Extrabold" panose="020B0906030804020204" pitchFamily="34" charset="0"/>
              </a:rPr>
              <a:t>3. Nap</a:t>
            </a:r>
            <a:endParaRPr lang="sr-Latn-RS" sz="3200" dirty="0">
              <a:solidFill>
                <a:schemeClr val="bg1"/>
              </a:solidFill>
              <a:latin typeface="Montserrat ExtraBold" panose="00000900000000000000" pitchFamily="2" charset="-18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pic>
        <p:nvPicPr>
          <p:cNvPr id="5" name="Picture Placeholder 10" descr="RideMore Center - A központról - Nyitvatartás">
            <a:extLst>
              <a:ext uri="{FF2B5EF4-FFF2-40B4-BE49-F238E27FC236}">
                <a16:creationId xmlns:a16="http://schemas.microsoft.com/office/drawing/2014/main" id="{1BC9198B-BD74-E2D3-8A34-5E0E8984CB81}"/>
              </a:ext>
            </a:extLst>
          </p:cNvPr>
          <p:cNvPicPr>
            <a:picLocks noGrp="1" noChangeAspect="1" noChangeArrowheads="1"/>
          </p:cNvPicPr>
          <p:nvPr>
            <p:ph type="pic" sz="quarter" idx="10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88" r="29288"/>
          <a:stretch>
            <a:fillRect/>
          </a:stretch>
        </p:blipFill>
        <p:spPr bwMode="auto">
          <a:xfrm>
            <a:off x="6026150" y="1554163"/>
            <a:ext cx="2519363" cy="3421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07F1616-A048-200F-4ED5-10A8E4C37EF6}"/>
              </a:ext>
            </a:extLst>
          </p:cNvPr>
          <p:cNvSpPr txBox="1"/>
          <p:nvPr/>
        </p:nvSpPr>
        <p:spPr>
          <a:xfrm>
            <a:off x="6251754" y="4477425"/>
            <a:ext cx="19912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900" dirty="0">
                <a:solidFill>
                  <a:schemeClr val="bg1"/>
                </a:solidFill>
                <a:latin typeface="Poppins ExtraBold" panose="00000900000000000000" pitchFamily="2" charset="-18"/>
                <a:cs typeface="Poppins ExtraBold" panose="00000900000000000000" pitchFamily="2" charset="-18"/>
              </a:rPr>
              <a:t>3. Nap</a:t>
            </a:r>
          </a:p>
          <a:p>
            <a:r>
              <a:rPr lang="hu-HU" sz="900" dirty="0">
                <a:solidFill>
                  <a:schemeClr val="bg1"/>
                </a:solidFill>
                <a:latin typeface="Poppins Light" panose="00000400000000000000" pitchFamily="2" charset="-18"/>
                <a:cs typeface="Poppins Light" panose="00000400000000000000" pitchFamily="2" charset="-18"/>
              </a:rPr>
              <a:t>Szórakozás a trambulin parkba </a:t>
            </a:r>
          </a:p>
        </p:txBody>
      </p:sp>
      <p:pic>
        <p:nvPicPr>
          <p:cNvPr id="21" name="Picture Placeholder 13">
            <a:extLst>
              <a:ext uri="{FF2B5EF4-FFF2-40B4-BE49-F238E27FC236}">
                <a16:creationId xmlns:a16="http://schemas.microsoft.com/office/drawing/2014/main" id="{BF90E82D-1FD2-DB6E-28B8-7CBAA440D4A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84" t="6944" r="18084" b="6078"/>
          <a:stretch/>
        </p:blipFill>
        <p:spPr>
          <a:xfrm>
            <a:off x="10817288" y="2514601"/>
            <a:ext cx="1908000" cy="1816100"/>
          </a:xfrm>
          <a:custGeom>
            <a:avLst/>
            <a:gdLst>
              <a:gd name="connsiteX0" fmla="*/ 318006 w 1908000"/>
              <a:gd name="connsiteY0" fmla="*/ 0 h 2088000"/>
              <a:gd name="connsiteX1" fmla="*/ 1589994 w 1908000"/>
              <a:gd name="connsiteY1" fmla="*/ 0 h 2088000"/>
              <a:gd name="connsiteX2" fmla="*/ 1908000 w 1908000"/>
              <a:gd name="connsiteY2" fmla="*/ 318006 h 2088000"/>
              <a:gd name="connsiteX3" fmla="*/ 1908000 w 1908000"/>
              <a:gd name="connsiteY3" fmla="*/ 1769994 h 2088000"/>
              <a:gd name="connsiteX4" fmla="*/ 1589994 w 1908000"/>
              <a:gd name="connsiteY4" fmla="*/ 2088000 h 2088000"/>
              <a:gd name="connsiteX5" fmla="*/ 318006 w 1908000"/>
              <a:gd name="connsiteY5" fmla="*/ 2088000 h 2088000"/>
              <a:gd name="connsiteX6" fmla="*/ 0 w 1908000"/>
              <a:gd name="connsiteY6" fmla="*/ 1769994 h 2088000"/>
              <a:gd name="connsiteX7" fmla="*/ 0 w 1908000"/>
              <a:gd name="connsiteY7" fmla="*/ 318006 h 2088000"/>
              <a:gd name="connsiteX8" fmla="*/ 318006 w 1908000"/>
              <a:gd name="connsiteY8" fmla="*/ 0 h 208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08000" h="2088000">
                <a:moveTo>
                  <a:pt x="318006" y="0"/>
                </a:moveTo>
                <a:lnTo>
                  <a:pt x="1589994" y="0"/>
                </a:lnTo>
                <a:cubicBezTo>
                  <a:pt x="1765624" y="0"/>
                  <a:pt x="1908000" y="142376"/>
                  <a:pt x="1908000" y="318006"/>
                </a:cubicBezTo>
                <a:lnTo>
                  <a:pt x="1908000" y="1769994"/>
                </a:lnTo>
                <a:cubicBezTo>
                  <a:pt x="1908000" y="1945624"/>
                  <a:pt x="1765624" y="2088000"/>
                  <a:pt x="1589994" y="2088000"/>
                </a:cubicBezTo>
                <a:lnTo>
                  <a:pt x="318006" y="2088000"/>
                </a:lnTo>
                <a:cubicBezTo>
                  <a:pt x="142376" y="2088000"/>
                  <a:pt x="0" y="1945624"/>
                  <a:pt x="0" y="1769994"/>
                </a:cubicBezTo>
                <a:lnTo>
                  <a:pt x="0" y="318006"/>
                </a:lnTo>
                <a:cubicBezTo>
                  <a:pt x="0" y="142376"/>
                  <a:pt x="142376" y="0"/>
                  <a:pt x="318006" y="0"/>
                </a:cubicBez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3" name="Picture 18" descr="Parajd, Sóbánya » KirándulásTippek">
            <a:extLst>
              <a:ext uri="{FF2B5EF4-FFF2-40B4-BE49-F238E27FC236}">
                <a16:creationId xmlns:a16="http://schemas.microsoft.com/office/drawing/2014/main" id="{649054E8-D292-9717-A6D3-6D2E1CBCC25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41" r="9455"/>
          <a:stretch/>
        </p:blipFill>
        <p:spPr bwMode="auto">
          <a:xfrm>
            <a:off x="8771117" y="2385000"/>
            <a:ext cx="1908000" cy="2088000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0" descr="Jakab Antal Ház">
            <a:extLst>
              <a:ext uri="{FF2B5EF4-FFF2-40B4-BE49-F238E27FC236}">
                <a16:creationId xmlns:a16="http://schemas.microsoft.com/office/drawing/2014/main" id="{2ECF8D80-BD89-8CD5-0D3E-14BD3A60F38B}"/>
              </a:ext>
            </a:extLst>
          </p:cNvPr>
          <p:cNvPicPr>
            <a:picLocks noGrp="1" noChangeAspect="1" noChangeArrowheads="1"/>
          </p:cNvPicPr>
          <p:nvPr>
            <p:ph type="pic" sz="quarter" idx="14"/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54" r="19554"/>
          <a:stretch>
            <a:fillRect/>
          </a:stretch>
        </p:blipFill>
        <p:spPr bwMode="auto">
          <a:xfrm>
            <a:off x="12863460" y="2385000"/>
            <a:ext cx="1908000" cy="208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41426730-ECED-5DFE-BA1E-1F9B48A3B66F}"/>
              </a:ext>
            </a:extLst>
          </p:cNvPr>
          <p:cNvSpPr txBox="1"/>
          <p:nvPr/>
        </p:nvSpPr>
        <p:spPr>
          <a:xfrm>
            <a:off x="11192496" y="3770571"/>
            <a:ext cx="15327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000" dirty="0">
                <a:latin typeface="Poppins ExtraBold" panose="00000900000000000000" pitchFamily="2" charset="-18"/>
                <a:cs typeface="Poppins ExtraBold" panose="00000900000000000000" pitchFamily="2" charset="-18"/>
              </a:rPr>
              <a:t>5. Nap</a:t>
            </a:r>
          </a:p>
          <a:p>
            <a:r>
              <a:rPr lang="hu-HU" sz="1000" dirty="0">
                <a:latin typeface="Poppins Light" panose="00000400000000000000" pitchFamily="2" charset="-18"/>
                <a:cs typeface="Poppins Light" panose="00000400000000000000" pitchFamily="2" charset="-18"/>
              </a:rPr>
              <a:t>Robot programozása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04C0B95-9D36-6A03-895E-7A512F05342B}"/>
              </a:ext>
            </a:extLst>
          </p:cNvPr>
          <p:cNvSpPr txBox="1"/>
          <p:nvPr/>
        </p:nvSpPr>
        <p:spPr>
          <a:xfrm>
            <a:off x="9109403" y="4072890"/>
            <a:ext cx="12314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000" dirty="0">
                <a:latin typeface="Poppins ExtraBold" panose="00000900000000000000" pitchFamily="2" charset="-18"/>
                <a:cs typeface="Poppins ExtraBold" panose="00000900000000000000" pitchFamily="2" charset="-18"/>
              </a:rPr>
              <a:t>4. Nap</a:t>
            </a:r>
          </a:p>
          <a:p>
            <a:r>
              <a:rPr lang="hu-HU" sz="1000" dirty="0">
                <a:latin typeface="Poppins Light" panose="00000400000000000000" pitchFamily="2" charset="-18"/>
                <a:cs typeface="Poppins Light" panose="00000400000000000000" pitchFamily="2" charset="-18"/>
              </a:rPr>
              <a:t>Közös kirándulás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40ABED88-D3BF-FD04-2021-F91951E2E186}"/>
              </a:ext>
            </a:extLst>
          </p:cNvPr>
          <p:cNvSpPr txBox="1"/>
          <p:nvPr/>
        </p:nvSpPr>
        <p:spPr>
          <a:xfrm>
            <a:off x="13468043" y="4057501"/>
            <a:ext cx="8931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000" dirty="0">
                <a:solidFill>
                  <a:schemeClr val="bg1"/>
                </a:solidFill>
                <a:latin typeface="Poppins ExtraBold" panose="00000900000000000000" pitchFamily="2" charset="-18"/>
                <a:cs typeface="Poppins ExtraBold" panose="00000900000000000000" pitchFamily="2" charset="-18"/>
              </a:rPr>
              <a:t>6. Nap</a:t>
            </a:r>
          </a:p>
          <a:p>
            <a:r>
              <a:rPr lang="hu-HU" sz="1000" dirty="0">
                <a:solidFill>
                  <a:schemeClr val="bg1"/>
                </a:solidFill>
                <a:latin typeface="Poppins Light" panose="00000400000000000000" pitchFamily="2" charset="-18"/>
                <a:cs typeface="Poppins Light" panose="00000400000000000000" pitchFamily="2" charset="-18"/>
              </a:rPr>
              <a:t>Hazafele út</a:t>
            </a:r>
          </a:p>
        </p:txBody>
      </p:sp>
      <p:pic>
        <p:nvPicPr>
          <p:cNvPr id="39" name="Picture Placeholder 13">
            <a:extLst>
              <a:ext uri="{FF2B5EF4-FFF2-40B4-BE49-F238E27FC236}">
                <a16:creationId xmlns:a16="http://schemas.microsoft.com/office/drawing/2014/main" id="{552FC23B-C886-C981-9AD3-189DD07F314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54" r="19554"/>
          <a:stretch>
            <a:fillRect/>
          </a:stretch>
        </p:blipFill>
        <p:spPr>
          <a:xfrm>
            <a:off x="17004698" y="2332870"/>
            <a:ext cx="1908000" cy="2088000"/>
          </a:xfrm>
          <a:custGeom>
            <a:avLst/>
            <a:gdLst>
              <a:gd name="connsiteX0" fmla="*/ 318006 w 1908000"/>
              <a:gd name="connsiteY0" fmla="*/ 0 h 2088000"/>
              <a:gd name="connsiteX1" fmla="*/ 1589994 w 1908000"/>
              <a:gd name="connsiteY1" fmla="*/ 0 h 2088000"/>
              <a:gd name="connsiteX2" fmla="*/ 1908000 w 1908000"/>
              <a:gd name="connsiteY2" fmla="*/ 318006 h 2088000"/>
              <a:gd name="connsiteX3" fmla="*/ 1908000 w 1908000"/>
              <a:gd name="connsiteY3" fmla="*/ 1769994 h 2088000"/>
              <a:gd name="connsiteX4" fmla="*/ 1589994 w 1908000"/>
              <a:gd name="connsiteY4" fmla="*/ 2088000 h 2088000"/>
              <a:gd name="connsiteX5" fmla="*/ 318006 w 1908000"/>
              <a:gd name="connsiteY5" fmla="*/ 2088000 h 2088000"/>
              <a:gd name="connsiteX6" fmla="*/ 0 w 1908000"/>
              <a:gd name="connsiteY6" fmla="*/ 1769994 h 2088000"/>
              <a:gd name="connsiteX7" fmla="*/ 0 w 1908000"/>
              <a:gd name="connsiteY7" fmla="*/ 318006 h 2088000"/>
              <a:gd name="connsiteX8" fmla="*/ 318006 w 1908000"/>
              <a:gd name="connsiteY8" fmla="*/ 0 h 208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08000" h="2088000">
                <a:moveTo>
                  <a:pt x="318006" y="0"/>
                </a:moveTo>
                <a:lnTo>
                  <a:pt x="1589994" y="0"/>
                </a:lnTo>
                <a:cubicBezTo>
                  <a:pt x="1765624" y="0"/>
                  <a:pt x="1908000" y="142376"/>
                  <a:pt x="1908000" y="318006"/>
                </a:cubicBezTo>
                <a:lnTo>
                  <a:pt x="1908000" y="1769994"/>
                </a:lnTo>
                <a:cubicBezTo>
                  <a:pt x="1908000" y="1945624"/>
                  <a:pt x="1765624" y="2088000"/>
                  <a:pt x="1589994" y="2088000"/>
                </a:cubicBezTo>
                <a:lnTo>
                  <a:pt x="318006" y="2088000"/>
                </a:lnTo>
                <a:cubicBezTo>
                  <a:pt x="142376" y="2088000"/>
                  <a:pt x="0" y="1945624"/>
                  <a:pt x="0" y="1769994"/>
                </a:cubicBezTo>
                <a:lnTo>
                  <a:pt x="0" y="318006"/>
                </a:lnTo>
                <a:cubicBezTo>
                  <a:pt x="0" y="142376"/>
                  <a:pt x="142376" y="0"/>
                  <a:pt x="318006" y="0"/>
                </a:cubicBez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40" name="TextBox 39">
            <a:extLst>
              <a:ext uri="{FF2B5EF4-FFF2-40B4-BE49-F238E27FC236}">
                <a16:creationId xmlns:a16="http://schemas.microsoft.com/office/drawing/2014/main" id="{BBE7DAF4-1B8F-7666-9902-69900635407D}"/>
              </a:ext>
            </a:extLst>
          </p:cNvPr>
          <p:cNvSpPr txBox="1"/>
          <p:nvPr/>
        </p:nvSpPr>
        <p:spPr>
          <a:xfrm>
            <a:off x="17197111" y="4056056"/>
            <a:ext cx="12170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latin typeface="Poppins ExtraBold" panose="00000900000000000000" pitchFamily="2" charset="-18"/>
                <a:cs typeface="Poppins ExtraBold" panose="00000900000000000000" pitchFamily="2" charset="-18"/>
              </a:rPr>
              <a:t>2</a:t>
            </a:r>
            <a:r>
              <a:rPr lang="hu-HU" sz="1000" dirty="0">
                <a:latin typeface="Poppins ExtraBold" panose="00000900000000000000" pitchFamily="2" charset="-18"/>
                <a:cs typeface="Poppins ExtraBold" panose="00000900000000000000" pitchFamily="2" charset="-18"/>
              </a:rPr>
              <a:t>. Nap</a:t>
            </a:r>
          </a:p>
          <a:p>
            <a:r>
              <a:rPr lang="en-US" sz="1000" dirty="0">
                <a:latin typeface="Poppins Light" panose="00000400000000000000" pitchFamily="2" charset="-18"/>
                <a:cs typeface="Poppins Light" panose="00000400000000000000" pitchFamily="2" charset="-18"/>
              </a:rPr>
              <a:t>Robot </a:t>
            </a:r>
            <a:r>
              <a:rPr lang="en-US" sz="1000" dirty="0" err="1">
                <a:latin typeface="Poppins Light" panose="00000400000000000000" pitchFamily="2" charset="-18"/>
                <a:cs typeface="Poppins Light" panose="00000400000000000000" pitchFamily="2" charset="-18"/>
              </a:rPr>
              <a:t>Tervez</a:t>
            </a:r>
            <a:r>
              <a:rPr lang="hu-HU" sz="1000" dirty="0" err="1">
                <a:latin typeface="Poppins Light" panose="00000400000000000000" pitchFamily="2" charset="-18"/>
                <a:cs typeface="Poppins Light" panose="00000400000000000000" pitchFamily="2" charset="-18"/>
              </a:rPr>
              <a:t>ése</a:t>
            </a:r>
            <a:endParaRPr lang="hu-HU" sz="1000" dirty="0">
              <a:latin typeface="Poppins Light" panose="00000400000000000000" pitchFamily="2" charset="-18"/>
              <a:cs typeface="Poppins Light" panose="00000400000000000000" pitchFamily="2" charset="-18"/>
            </a:endParaRPr>
          </a:p>
        </p:txBody>
      </p:sp>
      <p:pic>
        <p:nvPicPr>
          <p:cNvPr id="41" name="Picture 16" descr="KOMBIBUS – LIMO SERVICE EAGLE">
            <a:extLst>
              <a:ext uri="{FF2B5EF4-FFF2-40B4-BE49-F238E27FC236}">
                <a16:creationId xmlns:a16="http://schemas.microsoft.com/office/drawing/2014/main" id="{22201069-BD0C-881D-FB20-C88FB085FF8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48" r="15748"/>
          <a:stretch/>
        </p:blipFill>
        <p:spPr bwMode="auto">
          <a:xfrm>
            <a:off x="14909632" y="2384425"/>
            <a:ext cx="1908175" cy="2089150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A474E789-C3EA-F6B0-3DC9-6536F35C7466}"/>
              </a:ext>
            </a:extLst>
          </p:cNvPr>
          <p:cNvSpPr txBox="1"/>
          <p:nvPr/>
        </p:nvSpPr>
        <p:spPr>
          <a:xfrm>
            <a:off x="15096523" y="4020760"/>
            <a:ext cx="15343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000" dirty="0">
                <a:solidFill>
                  <a:schemeClr val="bg1"/>
                </a:solidFill>
                <a:latin typeface="Poppins ExtraBold" panose="00000900000000000000" pitchFamily="2" charset="-18"/>
                <a:cs typeface="Poppins ExtraBold" panose="00000900000000000000" pitchFamily="2" charset="-18"/>
              </a:rPr>
              <a:t>1. Nap</a:t>
            </a:r>
          </a:p>
          <a:p>
            <a:r>
              <a:rPr lang="hu-HU" sz="1000" dirty="0">
                <a:solidFill>
                  <a:schemeClr val="bg1"/>
                </a:solidFill>
                <a:latin typeface="Poppins Light" panose="00000400000000000000" pitchFamily="2" charset="-18"/>
                <a:cs typeface="Poppins Light" panose="00000400000000000000" pitchFamily="2" charset="-18"/>
              </a:rPr>
              <a:t>Utazás Csíkszeredára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79C85AE6-BC8C-7FB4-1BEC-B58071F54510}"/>
              </a:ext>
            </a:extLst>
          </p:cNvPr>
          <p:cNvSpPr txBox="1"/>
          <p:nvPr/>
        </p:nvSpPr>
        <p:spPr>
          <a:xfrm>
            <a:off x="1249983" y="1988035"/>
            <a:ext cx="413895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2400" dirty="0">
                <a:solidFill>
                  <a:schemeClr val="bg1"/>
                </a:solidFill>
                <a:latin typeface="Montserrat Light" panose="00000400000000000000" pitchFamily="2" charset="-18"/>
              </a:rPr>
              <a:t>Délutáni vásárlás után irány a </a:t>
            </a:r>
            <a:r>
              <a:rPr lang="hu-HU" sz="2400" dirty="0" err="1">
                <a:solidFill>
                  <a:schemeClr val="bg1"/>
                </a:solidFill>
                <a:latin typeface="Montserrat Light" panose="00000400000000000000" pitchFamily="2" charset="-18"/>
              </a:rPr>
              <a:t>Ride</a:t>
            </a:r>
            <a:r>
              <a:rPr lang="hu-HU" sz="2400" dirty="0">
                <a:solidFill>
                  <a:schemeClr val="bg1"/>
                </a:solidFill>
                <a:latin typeface="Montserrat Light" panose="00000400000000000000" pitchFamily="2" charset="-18"/>
              </a:rPr>
              <a:t> More trambulin parkba</a:t>
            </a:r>
          </a:p>
        </p:txBody>
      </p:sp>
      <p:pic>
        <p:nvPicPr>
          <p:cNvPr id="46" name="Picture 45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9133AEAF-9104-3027-0E42-5244F9EBBBA4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8926" y="5105419"/>
            <a:ext cx="396836" cy="396836"/>
          </a:xfrm>
          <a:prstGeom prst="rect">
            <a:avLst/>
          </a:prstGeom>
        </p:spPr>
      </p:pic>
      <p:pic>
        <p:nvPicPr>
          <p:cNvPr id="47" name="Picture 46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1FF7949F-C533-AAF3-78F5-571B098F6930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026150" y="5105419"/>
            <a:ext cx="396836" cy="396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25761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36">
            <a:extLst>
              <a:ext uri="{FF2B5EF4-FFF2-40B4-BE49-F238E27FC236}">
                <a16:creationId xmlns:a16="http://schemas.microsoft.com/office/drawing/2014/main" id="{309D91A2-0ED3-4AFA-BE7C-D089BF1C6AB1}"/>
              </a:ext>
            </a:extLst>
          </p:cNvPr>
          <p:cNvSpPr/>
          <p:nvPr/>
        </p:nvSpPr>
        <p:spPr>
          <a:xfrm>
            <a:off x="55307" y="11672"/>
            <a:ext cx="12296117" cy="6858000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33E786AD-DB0E-4AC5-97EA-A03EE579363E}"/>
              </a:ext>
            </a:extLst>
          </p:cNvPr>
          <p:cNvGrpSpPr/>
          <p:nvPr/>
        </p:nvGrpSpPr>
        <p:grpSpPr>
          <a:xfrm>
            <a:off x="430544" y="699611"/>
            <a:ext cx="354936" cy="5458777"/>
            <a:chOff x="592469" y="777876"/>
            <a:chExt cx="354936" cy="5458777"/>
          </a:xfrm>
          <a:solidFill>
            <a:schemeClr val="bg1">
              <a:lumMod val="75000"/>
            </a:schemeClr>
          </a:solidFill>
        </p:grpSpPr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E44AB4E0-72C4-4713-8277-2D8E6F5A20D3}"/>
                </a:ext>
              </a:extLst>
            </p:cNvPr>
            <p:cNvCxnSpPr/>
            <p:nvPr/>
          </p:nvCxnSpPr>
          <p:spPr>
            <a:xfrm>
              <a:off x="774700" y="889000"/>
              <a:ext cx="0" cy="5257800"/>
            </a:xfrm>
            <a:prstGeom prst="line">
              <a:avLst/>
            </a:prstGeom>
            <a:grp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Oval 31">
              <a:hlinkClick r:id="rId5" action="ppaction://hlinksldjump"/>
              <a:extLst>
                <a:ext uri="{FF2B5EF4-FFF2-40B4-BE49-F238E27FC236}">
                  <a16:creationId xmlns:a16="http://schemas.microsoft.com/office/drawing/2014/main" id="{BF3B1D6D-7997-4E94-BEF6-96615BFAC17E}"/>
                </a:ext>
              </a:extLst>
            </p:cNvPr>
            <p:cNvSpPr/>
            <p:nvPr/>
          </p:nvSpPr>
          <p:spPr>
            <a:xfrm>
              <a:off x="654845" y="777876"/>
              <a:ext cx="222248" cy="222248"/>
            </a:xfrm>
            <a:prstGeom prst="ellipse">
              <a:avLst/>
            </a:prstGeom>
            <a:grp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endParaRPr>
            </a:p>
          </p:txBody>
        </p:sp>
        <p:sp>
          <p:nvSpPr>
            <p:cNvPr id="33" name="Oval 32">
              <a:hlinkClick r:id="rId6" action="ppaction://hlinksldjump"/>
              <a:extLst>
                <a:ext uri="{FF2B5EF4-FFF2-40B4-BE49-F238E27FC236}">
                  <a16:creationId xmlns:a16="http://schemas.microsoft.com/office/drawing/2014/main" id="{B5A1AEF8-DC82-4E16-ADE0-4910B060412E}"/>
                </a:ext>
              </a:extLst>
            </p:cNvPr>
            <p:cNvSpPr/>
            <p:nvPr/>
          </p:nvSpPr>
          <p:spPr>
            <a:xfrm>
              <a:off x="592469" y="3266629"/>
              <a:ext cx="354936" cy="35493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endParaRPr>
            </a:p>
          </p:txBody>
        </p:sp>
        <p:sp>
          <p:nvSpPr>
            <p:cNvPr id="34" name="Oval 33">
              <a:hlinkClick r:id="rId7" action="ppaction://hlinksldjump"/>
              <a:extLst>
                <a:ext uri="{FF2B5EF4-FFF2-40B4-BE49-F238E27FC236}">
                  <a16:creationId xmlns:a16="http://schemas.microsoft.com/office/drawing/2014/main" id="{F29D6D5E-93C9-49C8-BE26-C11B32BCD900}"/>
                </a:ext>
              </a:extLst>
            </p:cNvPr>
            <p:cNvSpPr/>
            <p:nvPr/>
          </p:nvSpPr>
          <p:spPr>
            <a:xfrm>
              <a:off x="650877" y="6014405"/>
              <a:ext cx="222248" cy="222248"/>
            </a:xfrm>
            <a:prstGeom prst="ellipse">
              <a:avLst/>
            </a:prstGeom>
            <a:grp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endParaRPr>
            </a:p>
          </p:txBody>
        </p:sp>
        <p:sp>
          <p:nvSpPr>
            <p:cNvPr id="35" name="Oval 34">
              <a:hlinkClick r:id="rId8" action="ppaction://hlinksldjump"/>
              <a:extLst>
                <a:ext uri="{FF2B5EF4-FFF2-40B4-BE49-F238E27FC236}">
                  <a16:creationId xmlns:a16="http://schemas.microsoft.com/office/drawing/2014/main" id="{6ED28CC1-AF63-4EAE-BFC9-9A5E5DA12306}"/>
                </a:ext>
              </a:extLst>
            </p:cNvPr>
            <p:cNvSpPr/>
            <p:nvPr/>
          </p:nvSpPr>
          <p:spPr>
            <a:xfrm>
              <a:off x="666751" y="1976234"/>
              <a:ext cx="222248" cy="222248"/>
            </a:xfrm>
            <a:prstGeom prst="ellipse">
              <a:avLst/>
            </a:prstGeom>
            <a:grp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endParaRPr>
            </a:p>
          </p:txBody>
        </p:sp>
        <p:sp>
          <p:nvSpPr>
            <p:cNvPr id="36" name="Oval 35">
              <a:hlinkClick r:id="rId9" action="ppaction://hlinksldjump"/>
              <a:extLst>
                <a:ext uri="{FF2B5EF4-FFF2-40B4-BE49-F238E27FC236}">
                  <a16:creationId xmlns:a16="http://schemas.microsoft.com/office/drawing/2014/main" id="{39853565-9958-46CE-8FB9-71FFA120CBFF}"/>
                </a:ext>
              </a:extLst>
            </p:cNvPr>
            <p:cNvSpPr/>
            <p:nvPr/>
          </p:nvSpPr>
          <p:spPr>
            <a:xfrm>
              <a:off x="662781" y="4657666"/>
              <a:ext cx="222248" cy="222248"/>
            </a:xfrm>
            <a:prstGeom prst="ellipse">
              <a:avLst/>
            </a:prstGeom>
            <a:grp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822C1D13-5F27-D5D1-1BAD-D067B4143AF3}"/>
              </a:ext>
            </a:extLst>
          </p:cNvPr>
          <p:cNvSpPr txBox="1"/>
          <p:nvPr/>
        </p:nvSpPr>
        <p:spPr>
          <a:xfrm>
            <a:off x="1597225" y="640395"/>
            <a:ext cx="33458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Montserrat ExtraBold" panose="00000900000000000000" pitchFamily="2" charset="-18"/>
                <a:ea typeface="Open Sans Extrabold" panose="020B0906030804020204" pitchFamily="34" charset="0"/>
                <a:cs typeface="Open Sans Extrabold" panose="020B0906030804020204" pitchFamily="34" charset="0"/>
              </a:rPr>
              <a:t>3. Nap</a:t>
            </a:r>
            <a:endParaRPr lang="sr-Latn-RS" sz="3200" dirty="0">
              <a:solidFill>
                <a:schemeClr val="bg1"/>
              </a:solidFill>
              <a:latin typeface="Montserrat ExtraBold" panose="00000900000000000000" pitchFamily="2" charset="-18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pic>
        <p:nvPicPr>
          <p:cNvPr id="8" name="Picture 7" descr="A person climbing a wall&#10;&#10;Description automatically generated">
            <a:extLst>
              <a:ext uri="{FF2B5EF4-FFF2-40B4-BE49-F238E27FC236}">
                <a16:creationId xmlns:a16="http://schemas.microsoft.com/office/drawing/2014/main" id="{0A5ECC56-3CC8-4C66-A9F7-A37546A5258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51335" y="2456409"/>
            <a:ext cx="2949677" cy="1966451"/>
          </a:xfrm>
          <a:prstGeom prst="rect">
            <a:avLst/>
          </a:prstGeom>
        </p:spPr>
      </p:pic>
      <p:pic>
        <p:nvPicPr>
          <p:cNvPr id="10" name="Picture 9" descr="A group of people jumping on a trampoline&#10;&#10;Description automatically generated">
            <a:extLst>
              <a:ext uri="{FF2B5EF4-FFF2-40B4-BE49-F238E27FC236}">
                <a16:creationId xmlns:a16="http://schemas.microsoft.com/office/drawing/2014/main" id="{E1767739-2DC5-397A-CE62-2D53C0F43D4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5058" y="3336744"/>
            <a:ext cx="4507593" cy="3005062"/>
          </a:xfrm>
          <a:prstGeom prst="rect">
            <a:avLst/>
          </a:prstGeom>
        </p:spPr>
      </p:pic>
      <p:pic>
        <p:nvPicPr>
          <p:cNvPr id="13" name="Picture 12" descr="A group of people playing in a foam pit&#10;&#10;Description automatically generated">
            <a:extLst>
              <a:ext uri="{FF2B5EF4-FFF2-40B4-BE49-F238E27FC236}">
                <a16:creationId xmlns:a16="http://schemas.microsoft.com/office/drawing/2014/main" id="{9E632C03-CC56-72D7-CCDA-9467F9462D5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4140" y="295715"/>
            <a:ext cx="4113680" cy="2742453"/>
          </a:xfrm>
          <a:prstGeom prst="rect">
            <a:avLst/>
          </a:prstGeom>
        </p:spPr>
      </p:pic>
      <p:pic>
        <p:nvPicPr>
          <p:cNvPr id="15" name="Video 14">
            <a:hlinkClick r:id="" action="ppaction://media"/>
            <a:extLst>
              <a:ext uri="{FF2B5EF4-FFF2-40B4-BE49-F238E27FC236}">
                <a16:creationId xmlns:a16="http://schemas.microsoft.com/office/drawing/2014/main" id="{15D7713E-F921-6DD9-47C5-DC3826553C28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3962"/>
                </p14:media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8675498" y="852819"/>
            <a:ext cx="2458517" cy="4370697"/>
          </a:xfrm>
          <a:prstGeom prst="rect">
            <a:avLst/>
          </a:prstGeom>
        </p:spPr>
      </p:pic>
      <p:pic>
        <p:nvPicPr>
          <p:cNvPr id="16" name="Picture 15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F6923BA3-1FEC-4DE4-A27D-1CF4928DE1BE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541" y="6315612"/>
            <a:ext cx="396836" cy="396836"/>
          </a:xfrm>
          <a:prstGeom prst="rect">
            <a:avLst/>
          </a:prstGeom>
        </p:spPr>
      </p:pic>
      <p:pic>
        <p:nvPicPr>
          <p:cNvPr id="17" name="Picture 16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49F46978-C6A6-4143-7744-2CB155899E66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70765" y="6315612"/>
            <a:ext cx="396836" cy="396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10853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50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172BFCCF-19A0-49DE-9386-D7F49FEB4585}"/>
              </a:ext>
            </a:extLst>
          </p:cNvPr>
          <p:cNvSpPr/>
          <p:nvPr/>
        </p:nvSpPr>
        <p:spPr>
          <a:xfrm>
            <a:off x="-52059" y="-63168"/>
            <a:ext cx="12296117" cy="6858000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pic>
        <p:nvPicPr>
          <p:cNvPr id="14" name="Picture 20" descr="Jakab Antal Ház">
            <a:extLst>
              <a:ext uri="{FF2B5EF4-FFF2-40B4-BE49-F238E27FC236}">
                <a16:creationId xmlns:a16="http://schemas.microsoft.com/office/drawing/2014/main" id="{EAEFF4CA-21B0-4352-B537-F00BAD2038BD}"/>
              </a:ext>
            </a:extLst>
          </p:cNvPr>
          <p:cNvPicPr>
            <a:picLocks noGrp="1" noChangeAspect="1" noChangeArrowheads="1"/>
          </p:cNvPicPr>
          <p:nvPr>
            <p:ph type="pic" sz="quarter" idx="1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54" r="19554"/>
          <a:stretch>
            <a:fillRect/>
          </a:stretch>
        </p:blipFill>
        <p:spPr bwMode="auto">
          <a:xfrm>
            <a:off x="10672763" y="2384425"/>
            <a:ext cx="1908175" cy="2089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6" descr="KOMBIBUS – LIMO SERVICE EAGLE">
            <a:extLst>
              <a:ext uri="{FF2B5EF4-FFF2-40B4-BE49-F238E27FC236}">
                <a16:creationId xmlns:a16="http://schemas.microsoft.com/office/drawing/2014/main" id="{617FEA7B-28A0-4D44-B89D-18FBC0837F04}"/>
              </a:ext>
            </a:extLst>
          </p:cNvPr>
          <p:cNvPicPr>
            <a:picLocks noGrp="1" noChangeAspect="1" noChangeArrowheads="1"/>
          </p:cNvPicPr>
          <p:nvPr>
            <p:ph type="pic" sz="quarter" idx="12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48" r="15748"/>
          <a:stretch/>
        </p:blipFill>
        <p:spPr bwMode="auto">
          <a:xfrm>
            <a:off x="12695746" y="2384425"/>
            <a:ext cx="1908175" cy="2089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Placeholder 13">
            <a:extLst>
              <a:ext uri="{FF2B5EF4-FFF2-40B4-BE49-F238E27FC236}">
                <a16:creationId xmlns:a16="http://schemas.microsoft.com/office/drawing/2014/main" id="{D125C12A-A0BB-45C9-AC4E-75BB54D2084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66" r="19566"/>
          <a:stretch>
            <a:fillRect/>
          </a:stretch>
        </p:blipFill>
        <p:spPr>
          <a:xfrm>
            <a:off x="14840247" y="2343090"/>
            <a:ext cx="1908175" cy="2089150"/>
          </a:xfrm>
        </p:spPr>
      </p:pic>
      <p:pic>
        <p:nvPicPr>
          <p:cNvPr id="21" name="Picture 18" descr="Parajd, Sóbánya » KirándulásTippek">
            <a:extLst>
              <a:ext uri="{FF2B5EF4-FFF2-40B4-BE49-F238E27FC236}">
                <a16:creationId xmlns:a16="http://schemas.microsoft.com/office/drawing/2014/main" id="{6DA0CD72-77BB-49B2-99B6-8A2582220575}"/>
              </a:ext>
            </a:extLst>
          </p:cNvPr>
          <p:cNvPicPr>
            <a:picLocks noGrp="1" noChangeAspect="1" noChangeArrowheads="1"/>
          </p:cNvPicPr>
          <p:nvPr>
            <p:ph type="pic" sz="quarter" idx="14"/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48" r="15748"/>
          <a:stretch/>
        </p:blipFill>
        <p:spPr bwMode="auto">
          <a:xfrm>
            <a:off x="16857960" y="2343090"/>
            <a:ext cx="1908175" cy="2089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77815CC-933E-4BE6-B5E5-06B4958E06D8}"/>
              </a:ext>
            </a:extLst>
          </p:cNvPr>
          <p:cNvSpPr txBox="1"/>
          <p:nvPr/>
        </p:nvSpPr>
        <p:spPr>
          <a:xfrm>
            <a:off x="12932072" y="4073465"/>
            <a:ext cx="15343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000" dirty="0">
                <a:solidFill>
                  <a:schemeClr val="bg1"/>
                </a:solidFill>
                <a:latin typeface="Poppins ExtraBold" panose="00000900000000000000" pitchFamily="2" charset="-18"/>
                <a:cs typeface="Poppins ExtraBold" panose="00000900000000000000" pitchFamily="2" charset="-18"/>
              </a:rPr>
              <a:t>1. Nap</a:t>
            </a:r>
          </a:p>
          <a:p>
            <a:r>
              <a:rPr lang="hu-HU" sz="1000" dirty="0">
                <a:solidFill>
                  <a:schemeClr val="bg1"/>
                </a:solidFill>
                <a:latin typeface="Poppins Light" panose="00000400000000000000" pitchFamily="2" charset="-18"/>
                <a:cs typeface="Poppins Light" panose="00000400000000000000" pitchFamily="2" charset="-18"/>
              </a:rPr>
              <a:t>Utazás Csíkszeredára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2D50B19-5B8B-4618-83BE-D8B709B75C55}"/>
              </a:ext>
            </a:extLst>
          </p:cNvPr>
          <p:cNvSpPr txBox="1"/>
          <p:nvPr/>
        </p:nvSpPr>
        <p:spPr>
          <a:xfrm>
            <a:off x="15225248" y="3990795"/>
            <a:ext cx="15231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latin typeface="Poppins ExtraBold" panose="00000900000000000000" pitchFamily="2" charset="-18"/>
                <a:cs typeface="Poppins ExtraBold" panose="00000900000000000000" pitchFamily="2" charset="-18"/>
              </a:rPr>
              <a:t>2</a:t>
            </a:r>
            <a:r>
              <a:rPr lang="hu-HU" sz="1000" dirty="0">
                <a:latin typeface="Poppins ExtraBold" panose="00000900000000000000" pitchFamily="2" charset="-18"/>
                <a:cs typeface="Poppins ExtraBold" panose="00000900000000000000" pitchFamily="2" charset="-18"/>
              </a:rPr>
              <a:t>. Nap</a:t>
            </a:r>
          </a:p>
          <a:p>
            <a:r>
              <a:rPr lang="en-US" sz="1000" dirty="0">
                <a:latin typeface="Poppins Light" panose="00000400000000000000" pitchFamily="2" charset="-18"/>
                <a:cs typeface="Poppins Light" panose="00000400000000000000" pitchFamily="2" charset="-18"/>
              </a:rPr>
              <a:t>Robot </a:t>
            </a:r>
            <a:r>
              <a:rPr lang="hu-HU" sz="1000" dirty="0">
                <a:latin typeface="Poppins Light" panose="00000400000000000000" pitchFamily="2" charset="-18"/>
                <a:cs typeface="Poppins Light" panose="00000400000000000000" pitchFamily="2" charset="-18"/>
              </a:rPr>
              <a:t>összeszerelése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1B01BDE-E0EB-4FEA-8833-9072114A82F9}"/>
              </a:ext>
            </a:extLst>
          </p:cNvPr>
          <p:cNvSpPr txBox="1"/>
          <p:nvPr/>
        </p:nvSpPr>
        <p:spPr>
          <a:xfrm>
            <a:off x="17196333" y="3990795"/>
            <a:ext cx="12314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000" dirty="0">
                <a:latin typeface="Poppins ExtraBold" panose="00000900000000000000" pitchFamily="2" charset="-18"/>
                <a:cs typeface="Poppins ExtraBold" panose="00000900000000000000" pitchFamily="2" charset="-18"/>
              </a:rPr>
              <a:t>3. Nap</a:t>
            </a:r>
          </a:p>
          <a:p>
            <a:r>
              <a:rPr lang="hu-HU" sz="1000" dirty="0">
                <a:latin typeface="Poppins Light" panose="00000400000000000000" pitchFamily="2" charset="-18"/>
                <a:cs typeface="Poppins Light" panose="00000400000000000000" pitchFamily="2" charset="-18"/>
              </a:rPr>
              <a:t>Közös kirándulás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EE7F04C-D545-4ADA-A825-7E2388251CA6}"/>
              </a:ext>
            </a:extLst>
          </p:cNvPr>
          <p:cNvSpPr txBox="1"/>
          <p:nvPr/>
        </p:nvSpPr>
        <p:spPr>
          <a:xfrm>
            <a:off x="6251754" y="4477425"/>
            <a:ext cx="19912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900" dirty="0">
                <a:solidFill>
                  <a:schemeClr val="bg1"/>
                </a:solidFill>
                <a:latin typeface="Poppins ExtraBold" panose="00000900000000000000" pitchFamily="2" charset="-18"/>
                <a:cs typeface="Poppins ExtraBold" panose="00000900000000000000" pitchFamily="2" charset="-18"/>
              </a:rPr>
              <a:t>4. Nap</a:t>
            </a:r>
          </a:p>
          <a:p>
            <a:r>
              <a:rPr lang="hu-HU" sz="900" dirty="0">
                <a:solidFill>
                  <a:schemeClr val="bg1"/>
                </a:solidFill>
                <a:latin typeface="Poppins Light" panose="00000400000000000000" pitchFamily="2" charset="-18"/>
                <a:cs typeface="Poppins Light" panose="00000400000000000000" pitchFamily="2" charset="-18"/>
              </a:rPr>
              <a:t>Szórakozás a trambulin parkba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9631BBB-B8FF-433B-8009-BA769A8299FD}"/>
              </a:ext>
            </a:extLst>
          </p:cNvPr>
          <p:cNvSpPr txBox="1"/>
          <p:nvPr/>
        </p:nvSpPr>
        <p:spPr>
          <a:xfrm>
            <a:off x="11232524" y="4032130"/>
            <a:ext cx="8931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000" dirty="0">
                <a:solidFill>
                  <a:schemeClr val="bg1"/>
                </a:solidFill>
                <a:latin typeface="Poppins ExtraBold" panose="00000900000000000000" pitchFamily="2" charset="-18"/>
                <a:cs typeface="Poppins ExtraBold" panose="00000900000000000000" pitchFamily="2" charset="-18"/>
              </a:rPr>
              <a:t>6. Nap</a:t>
            </a:r>
          </a:p>
          <a:p>
            <a:r>
              <a:rPr lang="hu-HU" sz="1000" dirty="0">
                <a:solidFill>
                  <a:schemeClr val="bg1"/>
                </a:solidFill>
                <a:latin typeface="Poppins Light" panose="00000400000000000000" pitchFamily="2" charset="-18"/>
                <a:cs typeface="Poppins Light" panose="00000400000000000000" pitchFamily="2" charset="-18"/>
              </a:rPr>
              <a:t>Hazafele út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E54E8F5-FA07-42EC-B4F5-0331D061F90E}"/>
              </a:ext>
            </a:extLst>
          </p:cNvPr>
          <p:cNvGrpSpPr/>
          <p:nvPr/>
        </p:nvGrpSpPr>
        <p:grpSpPr>
          <a:xfrm>
            <a:off x="455748" y="699611"/>
            <a:ext cx="312464" cy="5458777"/>
            <a:chOff x="617673" y="777876"/>
            <a:chExt cx="312464" cy="5458777"/>
          </a:xfrm>
          <a:solidFill>
            <a:schemeClr val="bg1">
              <a:lumMod val="75000"/>
            </a:schemeClr>
          </a:solidFill>
        </p:grpSpPr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0741F340-75A5-4DB0-8755-5316A4939BFD}"/>
                </a:ext>
              </a:extLst>
            </p:cNvPr>
            <p:cNvCxnSpPr/>
            <p:nvPr/>
          </p:nvCxnSpPr>
          <p:spPr>
            <a:xfrm>
              <a:off x="774700" y="889000"/>
              <a:ext cx="0" cy="5257800"/>
            </a:xfrm>
            <a:prstGeom prst="line">
              <a:avLst/>
            </a:prstGeom>
            <a:grp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Oval 22">
              <a:hlinkClick r:id="rId7" action="ppaction://hlinksldjump"/>
              <a:extLst>
                <a:ext uri="{FF2B5EF4-FFF2-40B4-BE49-F238E27FC236}">
                  <a16:creationId xmlns:a16="http://schemas.microsoft.com/office/drawing/2014/main" id="{B7858226-3E36-4A25-B514-C096F8258D85}"/>
                </a:ext>
              </a:extLst>
            </p:cNvPr>
            <p:cNvSpPr/>
            <p:nvPr/>
          </p:nvSpPr>
          <p:spPr>
            <a:xfrm>
              <a:off x="654845" y="777876"/>
              <a:ext cx="222248" cy="222248"/>
            </a:xfrm>
            <a:prstGeom prst="ellipse">
              <a:avLst/>
            </a:prstGeom>
            <a:grp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endParaRPr>
            </a:p>
          </p:txBody>
        </p:sp>
        <p:sp>
          <p:nvSpPr>
            <p:cNvPr id="24" name="Oval 23">
              <a:hlinkClick r:id="rId8" action="ppaction://hlinksldjump"/>
              <a:extLst>
                <a:ext uri="{FF2B5EF4-FFF2-40B4-BE49-F238E27FC236}">
                  <a16:creationId xmlns:a16="http://schemas.microsoft.com/office/drawing/2014/main" id="{CC1293A8-AB14-4EE9-985B-89991059D615}"/>
                </a:ext>
              </a:extLst>
            </p:cNvPr>
            <p:cNvSpPr/>
            <p:nvPr/>
          </p:nvSpPr>
          <p:spPr>
            <a:xfrm>
              <a:off x="658813" y="3332973"/>
              <a:ext cx="222248" cy="222248"/>
            </a:xfrm>
            <a:prstGeom prst="ellipse">
              <a:avLst/>
            </a:prstGeom>
            <a:grp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endParaRPr>
            </a:p>
          </p:txBody>
        </p:sp>
        <p:sp>
          <p:nvSpPr>
            <p:cNvPr id="25" name="Oval 24">
              <a:hlinkClick r:id="rId9" action="ppaction://hlinksldjump"/>
              <a:extLst>
                <a:ext uri="{FF2B5EF4-FFF2-40B4-BE49-F238E27FC236}">
                  <a16:creationId xmlns:a16="http://schemas.microsoft.com/office/drawing/2014/main" id="{A9A21058-7C9D-40C2-AA37-A0EB8119F13F}"/>
                </a:ext>
              </a:extLst>
            </p:cNvPr>
            <p:cNvSpPr/>
            <p:nvPr/>
          </p:nvSpPr>
          <p:spPr>
            <a:xfrm>
              <a:off x="650877" y="6014405"/>
              <a:ext cx="222248" cy="222248"/>
            </a:xfrm>
            <a:prstGeom prst="ellipse">
              <a:avLst/>
            </a:prstGeom>
            <a:grp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endParaRPr>
            </a:p>
          </p:txBody>
        </p:sp>
        <p:sp>
          <p:nvSpPr>
            <p:cNvPr id="26" name="Oval 25">
              <a:hlinkClick r:id="rId10" action="ppaction://hlinksldjump"/>
              <a:extLst>
                <a:ext uri="{FF2B5EF4-FFF2-40B4-BE49-F238E27FC236}">
                  <a16:creationId xmlns:a16="http://schemas.microsoft.com/office/drawing/2014/main" id="{DE45D69D-80F3-45B0-97D7-ADB2D344697A}"/>
                </a:ext>
              </a:extLst>
            </p:cNvPr>
            <p:cNvSpPr/>
            <p:nvPr/>
          </p:nvSpPr>
          <p:spPr>
            <a:xfrm>
              <a:off x="666751" y="1976234"/>
              <a:ext cx="222248" cy="222248"/>
            </a:xfrm>
            <a:prstGeom prst="ellipse">
              <a:avLst/>
            </a:prstGeom>
            <a:grp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endParaRPr>
            </a:p>
          </p:txBody>
        </p:sp>
        <p:sp>
          <p:nvSpPr>
            <p:cNvPr id="27" name="Oval 26">
              <a:hlinkClick r:id="rId11" action="ppaction://hlinksldjump"/>
              <a:extLst>
                <a:ext uri="{FF2B5EF4-FFF2-40B4-BE49-F238E27FC236}">
                  <a16:creationId xmlns:a16="http://schemas.microsoft.com/office/drawing/2014/main" id="{AB0469CA-F9D7-4F3B-BD10-DA72D45F453A}"/>
                </a:ext>
              </a:extLst>
            </p:cNvPr>
            <p:cNvSpPr/>
            <p:nvPr/>
          </p:nvSpPr>
          <p:spPr>
            <a:xfrm>
              <a:off x="617673" y="4612558"/>
              <a:ext cx="312464" cy="31246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15EEF0ED-08AE-AACB-7910-13B21E5802F8}"/>
              </a:ext>
            </a:extLst>
          </p:cNvPr>
          <p:cNvSpPr txBox="1"/>
          <p:nvPr/>
        </p:nvSpPr>
        <p:spPr>
          <a:xfrm>
            <a:off x="1597225" y="640395"/>
            <a:ext cx="33458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Montserrat ExtraBold" panose="00000900000000000000" pitchFamily="2" charset="-18"/>
                <a:ea typeface="Open Sans Extrabold" panose="020B0906030804020204" pitchFamily="34" charset="0"/>
                <a:cs typeface="Open Sans Extrabold" panose="020B0906030804020204" pitchFamily="34" charset="0"/>
              </a:rPr>
              <a:t>4. </a:t>
            </a:r>
            <a:r>
              <a:rPr lang="sr-Latn-RS" sz="3200" dirty="0">
                <a:solidFill>
                  <a:schemeClr val="bg1"/>
                </a:solidFill>
                <a:latin typeface="Montserrat ExtraBold" panose="00000900000000000000" pitchFamily="2" charset="-18"/>
                <a:ea typeface="Open Sans Extrabold" panose="020B0906030804020204" pitchFamily="34" charset="0"/>
                <a:cs typeface="Open Sans Extrabold" panose="020B0906030804020204" pitchFamily="34" charset="0"/>
              </a:rPr>
              <a:t>Nap</a:t>
            </a:r>
          </a:p>
        </p:txBody>
      </p:sp>
      <p:pic>
        <p:nvPicPr>
          <p:cNvPr id="3" name="Picture Placeholder 13">
            <a:extLst>
              <a:ext uri="{FF2B5EF4-FFF2-40B4-BE49-F238E27FC236}">
                <a16:creationId xmlns:a16="http://schemas.microsoft.com/office/drawing/2014/main" id="{90AB3F20-8C56-2663-F9A4-1260D049E72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84" t="6944" r="18084" b="6078"/>
          <a:stretch/>
        </p:blipFill>
        <p:spPr>
          <a:xfrm>
            <a:off x="8655138" y="2520950"/>
            <a:ext cx="1908000" cy="1816100"/>
          </a:xfrm>
          <a:custGeom>
            <a:avLst/>
            <a:gdLst>
              <a:gd name="connsiteX0" fmla="*/ 318006 w 1908000"/>
              <a:gd name="connsiteY0" fmla="*/ 0 h 2088000"/>
              <a:gd name="connsiteX1" fmla="*/ 1589994 w 1908000"/>
              <a:gd name="connsiteY1" fmla="*/ 0 h 2088000"/>
              <a:gd name="connsiteX2" fmla="*/ 1908000 w 1908000"/>
              <a:gd name="connsiteY2" fmla="*/ 318006 h 2088000"/>
              <a:gd name="connsiteX3" fmla="*/ 1908000 w 1908000"/>
              <a:gd name="connsiteY3" fmla="*/ 1769994 h 2088000"/>
              <a:gd name="connsiteX4" fmla="*/ 1589994 w 1908000"/>
              <a:gd name="connsiteY4" fmla="*/ 2088000 h 2088000"/>
              <a:gd name="connsiteX5" fmla="*/ 318006 w 1908000"/>
              <a:gd name="connsiteY5" fmla="*/ 2088000 h 2088000"/>
              <a:gd name="connsiteX6" fmla="*/ 0 w 1908000"/>
              <a:gd name="connsiteY6" fmla="*/ 1769994 h 2088000"/>
              <a:gd name="connsiteX7" fmla="*/ 0 w 1908000"/>
              <a:gd name="connsiteY7" fmla="*/ 318006 h 2088000"/>
              <a:gd name="connsiteX8" fmla="*/ 318006 w 1908000"/>
              <a:gd name="connsiteY8" fmla="*/ 0 h 208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08000" h="2088000">
                <a:moveTo>
                  <a:pt x="318006" y="0"/>
                </a:moveTo>
                <a:lnTo>
                  <a:pt x="1589994" y="0"/>
                </a:lnTo>
                <a:cubicBezTo>
                  <a:pt x="1765624" y="0"/>
                  <a:pt x="1908000" y="142376"/>
                  <a:pt x="1908000" y="318006"/>
                </a:cubicBezTo>
                <a:lnTo>
                  <a:pt x="1908000" y="1769994"/>
                </a:lnTo>
                <a:cubicBezTo>
                  <a:pt x="1908000" y="1945624"/>
                  <a:pt x="1765624" y="2088000"/>
                  <a:pt x="1589994" y="2088000"/>
                </a:cubicBezTo>
                <a:lnTo>
                  <a:pt x="318006" y="2088000"/>
                </a:lnTo>
                <a:cubicBezTo>
                  <a:pt x="142376" y="2088000"/>
                  <a:pt x="0" y="1945624"/>
                  <a:pt x="0" y="1769994"/>
                </a:cubicBezTo>
                <a:lnTo>
                  <a:pt x="0" y="318006"/>
                </a:lnTo>
                <a:cubicBezTo>
                  <a:pt x="0" y="142376"/>
                  <a:pt x="142376" y="0"/>
                  <a:pt x="318006" y="0"/>
                </a:cubicBez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7E1DABC-F4AD-6977-4B52-364553B016AE}"/>
              </a:ext>
            </a:extLst>
          </p:cNvPr>
          <p:cNvSpPr txBox="1"/>
          <p:nvPr/>
        </p:nvSpPr>
        <p:spPr>
          <a:xfrm>
            <a:off x="9030346" y="3776920"/>
            <a:ext cx="15327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000" dirty="0">
                <a:latin typeface="Poppins ExtraBold" panose="00000900000000000000" pitchFamily="2" charset="-18"/>
                <a:cs typeface="Poppins ExtraBold" panose="00000900000000000000" pitchFamily="2" charset="-18"/>
              </a:rPr>
              <a:t>5. Nap</a:t>
            </a:r>
          </a:p>
          <a:p>
            <a:r>
              <a:rPr lang="hu-HU" sz="1000" dirty="0">
                <a:latin typeface="Poppins Light" panose="00000400000000000000" pitchFamily="2" charset="-18"/>
                <a:cs typeface="Poppins Light" panose="00000400000000000000" pitchFamily="2" charset="-18"/>
              </a:rPr>
              <a:t>Robot programozása</a:t>
            </a:r>
          </a:p>
        </p:txBody>
      </p:sp>
      <p:pic>
        <p:nvPicPr>
          <p:cNvPr id="1026" name="Picture 2" descr="Parajd, Sóbánya » KirándulásTippek">
            <a:extLst>
              <a:ext uri="{FF2B5EF4-FFF2-40B4-BE49-F238E27FC236}">
                <a16:creationId xmlns:a16="http://schemas.microsoft.com/office/drawing/2014/main" id="{BD304F84-E061-44DC-CD81-8A65BE394301}"/>
              </a:ext>
            </a:extLst>
          </p:cNvPr>
          <p:cNvPicPr>
            <a:picLocks noGrp="1" noChangeAspect="1" noChangeArrowheads="1"/>
          </p:cNvPicPr>
          <p:nvPr>
            <p:ph type="pic" sz="quarter" idx="10"/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73" t="286" r="16195" b="-286"/>
          <a:stretch/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5D573AD-B187-04A8-F664-97A0F1023D49}"/>
              </a:ext>
            </a:extLst>
          </p:cNvPr>
          <p:cNvSpPr txBox="1"/>
          <p:nvPr/>
        </p:nvSpPr>
        <p:spPr>
          <a:xfrm>
            <a:off x="6238382" y="4485580"/>
            <a:ext cx="12314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000" dirty="0">
                <a:latin typeface="Poppins ExtraBold" panose="00000900000000000000" pitchFamily="2" charset="-18"/>
                <a:cs typeface="Poppins ExtraBold" panose="00000900000000000000" pitchFamily="2" charset="-18"/>
              </a:rPr>
              <a:t>4. Nap</a:t>
            </a:r>
          </a:p>
          <a:p>
            <a:r>
              <a:rPr lang="hu-HU" sz="1000" dirty="0">
                <a:latin typeface="Poppins Light" panose="00000400000000000000" pitchFamily="2" charset="-18"/>
                <a:cs typeface="Poppins Light" panose="00000400000000000000" pitchFamily="2" charset="-18"/>
              </a:rPr>
              <a:t>Közös kirándulás</a:t>
            </a:r>
          </a:p>
        </p:txBody>
      </p:sp>
      <p:pic>
        <p:nvPicPr>
          <p:cNvPr id="29" name="Picture 28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7032E35D-5116-5668-9637-3F31FC197CA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8776" y="5105102"/>
            <a:ext cx="396836" cy="396836"/>
          </a:xfrm>
          <a:prstGeom prst="rect">
            <a:avLst/>
          </a:prstGeom>
        </p:spPr>
      </p:pic>
      <p:pic>
        <p:nvPicPr>
          <p:cNvPr id="30" name="Picture 29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9203FBC5-5FE7-4409-5F34-6D47E76A7AE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096000" y="5105102"/>
            <a:ext cx="396836" cy="396836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86026D15-0D62-D81B-230F-302F1A43BB91}"/>
              </a:ext>
            </a:extLst>
          </p:cNvPr>
          <p:cNvSpPr txBox="1"/>
          <p:nvPr/>
        </p:nvSpPr>
        <p:spPr>
          <a:xfrm>
            <a:off x="1402354" y="2263449"/>
            <a:ext cx="413895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2400" dirty="0">
                <a:solidFill>
                  <a:schemeClr val="bg1"/>
                </a:solidFill>
                <a:latin typeface="Montserrat Light" panose="00000400000000000000" pitchFamily="2" charset="-18"/>
              </a:rPr>
              <a:t>A </a:t>
            </a:r>
            <a:r>
              <a:rPr lang="hu-HU" sz="2400" dirty="0" err="1">
                <a:solidFill>
                  <a:schemeClr val="bg1"/>
                </a:solidFill>
                <a:latin typeface="Montserrat Light" panose="00000400000000000000" pitchFamily="2" charset="-18"/>
              </a:rPr>
              <a:t>parajdi</a:t>
            </a:r>
            <a:r>
              <a:rPr lang="hu-HU" sz="2400" dirty="0">
                <a:solidFill>
                  <a:schemeClr val="bg1"/>
                </a:solidFill>
                <a:latin typeface="Montserrat Light" panose="00000400000000000000" pitchFamily="2" charset="-18"/>
              </a:rPr>
              <a:t> sóbánya körül járása és felfedezése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2400" dirty="0">
                <a:solidFill>
                  <a:schemeClr val="bg1"/>
                </a:solidFill>
                <a:latin typeface="Montserrat Light" panose="00000400000000000000" pitchFamily="2" charset="-18"/>
              </a:rPr>
              <a:t>Hazafele úton a Mini Transsylvania Park megnézése </a:t>
            </a:r>
          </a:p>
        </p:txBody>
      </p:sp>
    </p:spTree>
    <p:extLst>
      <p:ext uri="{BB962C8B-B14F-4D97-AF65-F5344CB8AC3E}">
        <p14:creationId xmlns:p14="http://schemas.microsoft.com/office/powerpoint/2010/main" val="4490764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172BFCCF-19A0-49DE-9386-D7F49FEB4585}"/>
              </a:ext>
            </a:extLst>
          </p:cNvPr>
          <p:cNvSpPr/>
          <p:nvPr/>
        </p:nvSpPr>
        <p:spPr>
          <a:xfrm>
            <a:off x="-52059" y="-63168"/>
            <a:ext cx="12296117" cy="6858000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E54E8F5-FA07-42EC-B4F5-0331D061F90E}"/>
              </a:ext>
            </a:extLst>
          </p:cNvPr>
          <p:cNvGrpSpPr/>
          <p:nvPr/>
        </p:nvGrpSpPr>
        <p:grpSpPr>
          <a:xfrm>
            <a:off x="455748" y="699611"/>
            <a:ext cx="312464" cy="5458777"/>
            <a:chOff x="617673" y="777876"/>
            <a:chExt cx="312464" cy="5458777"/>
          </a:xfrm>
          <a:solidFill>
            <a:schemeClr val="bg1">
              <a:lumMod val="75000"/>
            </a:schemeClr>
          </a:solidFill>
        </p:grpSpPr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0741F340-75A5-4DB0-8755-5316A4939BFD}"/>
                </a:ext>
              </a:extLst>
            </p:cNvPr>
            <p:cNvCxnSpPr/>
            <p:nvPr/>
          </p:nvCxnSpPr>
          <p:spPr>
            <a:xfrm>
              <a:off x="774700" y="889000"/>
              <a:ext cx="0" cy="5257800"/>
            </a:xfrm>
            <a:prstGeom prst="line">
              <a:avLst/>
            </a:prstGeom>
            <a:grp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Oval 22">
              <a:hlinkClick r:id="rId4" action="ppaction://hlinksldjump"/>
              <a:extLst>
                <a:ext uri="{FF2B5EF4-FFF2-40B4-BE49-F238E27FC236}">
                  <a16:creationId xmlns:a16="http://schemas.microsoft.com/office/drawing/2014/main" id="{B7858226-3E36-4A25-B514-C096F8258D85}"/>
                </a:ext>
              </a:extLst>
            </p:cNvPr>
            <p:cNvSpPr/>
            <p:nvPr/>
          </p:nvSpPr>
          <p:spPr>
            <a:xfrm>
              <a:off x="654845" y="777876"/>
              <a:ext cx="222248" cy="222248"/>
            </a:xfrm>
            <a:prstGeom prst="ellipse">
              <a:avLst/>
            </a:prstGeom>
            <a:grp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endParaRPr>
            </a:p>
          </p:txBody>
        </p:sp>
        <p:sp>
          <p:nvSpPr>
            <p:cNvPr id="24" name="Oval 23">
              <a:hlinkClick r:id="rId5" action="ppaction://hlinksldjump"/>
              <a:extLst>
                <a:ext uri="{FF2B5EF4-FFF2-40B4-BE49-F238E27FC236}">
                  <a16:creationId xmlns:a16="http://schemas.microsoft.com/office/drawing/2014/main" id="{CC1293A8-AB14-4EE9-985B-89991059D615}"/>
                </a:ext>
              </a:extLst>
            </p:cNvPr>
            <p:cNvSpPr/>
            <p:nvPr/>
          </p:nvSpPr>
          <p:spPr>
            <a:xfrm>
              <a:off x="658813" y="3332973"/>
              <a:ext cx="222248" cy="222248"/>
            </a:xfrm>
            <a:prstGeom prst="ellipse">
              <a:avLst/>
            </a:prstGeom>
            <a:grp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endParaRPr>
            </a:p>
          </p:txBody>
        </p:sp>
        <p:sp>
          <p:nvSpPr>
            <p:cNvPr id="25" name="Oval 24">
              <a:hlinkClick r:id="rId6" action="ppaction://hlinksldjump"/>
              <a:extLst>
                <a:ext uri="{FF2B5EF4-FFF2-40B4-BE49-F238E27FC236}">
                  <a16:creationId xmlns:a16="http://schemas.microsoft.com/office/drawing/2014/main" id="{A9A21058-7C9D-40C2-AA37-A0EB8119F13F}"/>
                </a:ext>
              </a:extLst>
            </p:cNvPr>
            <p:cNvSpPr/>
            <p:nvPr/>
          </p:nvSpPr>
          <p:spPr>
            <a:xfrm>
              <a:off x="650877" y="6014405"/>
              <a:ext cx="222248" cy="222248"/>
            </a:xfrm>
            <a:prstGeom prst="ellipse">
              <a:avLst/>
            </a:prstGeom>
            <a:grp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endParaRPr>
            </a:p>
          </p:txBody>
        </p:sp>
        <p:sp>
          <p:nvSpPr>
            <p:cNvPr id="26" name="Oval 25">
              <a:hlinkClick r:id="rId7" action="ppaction://hlinksldjump"/>
              <a:extLst>
                <a:ext uri="{FF2B5EF4-FFF2-40B4-BE49-F238E27FC236}">
                  <a16:creationId xmlns:a16="http://schemas.microsoft.com/office/drawing/2014/main" id="{DE45D69D-80F3-45B0-97D7-ADB2D344697A}"/>
                </a:ext>
              </a:extLst>
            </p:cNvPr>
            <p:cNvSpPr/>
            <p:nvPr/>
          </p:nvSpPr>
          <p:spPr>
            <a:xfrm>
              <a:off x="666751" y="1976234"/>
              <a:ext cx="222248" cy="222248"/>
            </a:xfrm>
            <a:prstGeom prst="ellipse">
              <a:avLst/>
            </a:prstGeom>
            <a:grp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endParaRPr>
            </a:p>
          </p:txBody>
        </p:sp>
        <p:sp>
          <p:nvSpPr>
            <p:cNvPr id="27" name="Oval 26">
              <a:hlinkClick r:id="rId8" action="ppaction://hlinksldjump"/>
              <a:extLst>
                <a:ext uri="{FF2B5EF4-FFF2-40B4-BE49-F238E27FC236}">
                  <a16:creationId xmlns:a16="http://schemas.microsoft.com/office/drawing/2014/main" id="{AB0469CA-F9D7-4F3B-BD10-DA72D45F453A}"/>
                </a:ext>
              </a:extLst>
            </p:cNvPr>
            <p:cNvSpPr/>
            <p:nvPr/>
          </p:nvSpPr>
          <p:spPr>
            <a:xfrm>
              <a:off x="617673" y="4612558"/>
              <a:ext cx="312464" cy="31246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15EEF0ED-08AE-AACB-7910-13B21E5802F8}"/>
              </a:ext>
            </a:extLst>
          </p:cNvPr>
          <p:cNvSpPr txBox="1"/>
          <p:nvPr/>
        </p:nvSpPr>
        <p:spPr>
          <a:xfrm>
            <a:off x="1597225" y="640395"/>
            <a:ext cx="33458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Montserrat ExtraBold" panose="00000900000000000000" pitchFamily="2" charset="-18"/>
                <a:ea typeface="Open Sans Extrabold" panose="020B0906030804020204" pitchFamily="34" charset="0"/>
                <a:cs typeface="Open Sans Extrabold" panose="020B0906030804020204" pitchFamily="34" charset="0"/>
              </a:rPr>
              <a:t>4. </a:t>
            </a:r>
            <a:r>
              <a:rPr lang="sr-Latn-RS" sz="3200" dirty="0">
                <a:solidFill>
                  <a:schemeClr val="bg1"/>
                </a:solidFill>
                <a:latin typeface="Montserrat ExtraBold" panose="00000900000000000000" pitchFamily="2" charset="-18"/>
                <a:ea typeface="Open Sans Extrabold" panose="020B0906030804020204" pitchFamily="34" charset="0"/>
                <a:cs typeface="Open Sans Extrabold" panose="020B0906030804020204" pitchFamily="34" charset="0"/>
              </a:rPr>
              <a:t>Nap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86026D15-0D62-D81B-230F-302F1A43BB91}"/>
              </a:ext>
            </a:extLst>
          </p:cNvPr>
          <p:cNvSpPr txBox="1"/>
          <p:nvPr/>
        </p:nvSpPr>
        <p:spPr>
          <a:xfrm>
            <a:off x="1597225" y="1225170"/>
            <a:ext cx="41389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dirty="0" err="1">
                <a:solidFill>
                  <a:schemeClr val="bg1"/>
                </a:solidFill>
                <a:latin typeface="Montserrat ExtraBold" panose="00000900000000000000" pitchFamily="2" charset="-18"/>
              </a:rPr>
              <a:t>Parajdi</a:t>
            </a:r>
            <a:r>
              <a:rPr lang="hu-HU" sz="2400" dirty="0">
                <a:solidFill>
                  <a:schemeClr val="bg1"/>
                </a:solidFill>
                <a:latin typeface="Montserrat ExtraBold" panose="00000900000000000000" pitchFamily="2" charset="-18"/>
              </a:rPr>
              <a:t> sóbánya</a:t>
            </a:r>
          </a:p>
        </p:txBody>
      </p:sp>
      <p:pic>
        <p:nvPicPr>
          <p:cNvPr id="19" name="Picture 18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80A5A1E3-2BD6-7F51-5394-F8B91FF406E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892" y="6278192"/>
            <a:ext cx="396836" cy="396836"/>
          </a:xfrm>
          <a:prstGeom prst="rect">
            <a:avLst/>
          </a:prstGeom>
        </p:spPr>
      </p:pic>
      <p:pic>
        <p:nvPicPr>
          <p:cNvPr id="31" name="Picture 30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0B38451D-12E6-E33A-0A19-80ABBBFD418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2116" y="6278192"/>
            <a:ext cx="396836" cy="396836"/>
          </a:xfrm>
          <a:prstGeom prst="rect">
            <a:avLst/>
          </a:prstGeom>
        </p:spPr>
      </p:pic>
      <p:pic>
        <p:nvPicPr>
          <p:cNvPr id="34" name="Picture 33" descr="A group of benches in a cave&#10;&#10;Description automatically generated">
            <a:extLst>
              <a:ext uri="{FF2B5EF4-FFF2-40B4-BE49-F238E27FC236}">
                <a16:creationId xmlns:a16="http://schemas.microsoft.com/office/drawing/2014/main" id="{F6E5994C-A80A-F946-85B2-2E91D25B4F4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2936" y="324131"/>
            <a:ext cx="4739373" cy="3160199"/>
          </a:xfrm>
          <a:prstGeom prst="rect">
            <a:avLst/>
          </a:prstGeom>
        </p:spPr>
      </p:pic>
      <p:pic>
        <p:nvPicPr>
          <p:cNvPr id="36" name="Picture 35" descr="A person climbing a rope bridge&#10;&#10;Description automatically generated">
            <a:extLst>
              <a:ext uri="{FF2B5EF4-FFF2-40B4-BE49-F238E27FC236}">
                <a16:creationId xmlns:a16="http://schemas.microsoft.com/office/drawing/2014/main" id="{715EDA46-F81C-9BB6-6A86-D02B43CB937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0087" y="3855829"/>
            <a:ext cx="4126357" cy="2744189"/>
          </a:xfrm>
          <a:prstGeom prst="rect">
            <a:avLst/>
          </a:prstGeom>
        </p:spPr>
      </p:pic>
      <p:pic>
        <p:nvPicPr>
          <p:cNvPr id="38" name="Picture 37" descr="A staircase in a cave&#10;&#10;Description automatically generated">
            <a:extLst>
              <a:ext uri="{FF2B5EF4-FFF2-40B4-BE49-F238E27FC236}">
                <a16:creationId xmlns:a16="http://schemas.microsoft.com/office/drawing/2014/main" id="{846D7011-A2A5-DF85-A91F-6AD63FB66F3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3905" y="4217700"/>
            <a:ext cx="3664980" cy="2446374"/>
          </a:xfrm>
          <a:prstGeom prst="rect">
            <a:avLst/>
          </a:prstGeom>
        </p:spPr>
      </p:pic>
      <p:pic>
        <p:nvPicPr>
          <p:cNvPr id="40" name="Picture 39" descr="A large underground tunnel with lights&#10;&#10;Description automatically generated with medium confidence">
            <a:extLst>
              <a:ext uri="{FF2B5EF4-FFF2-40B4-BE49-F238E27FC236}">
                <a16:creationId xmlns:a16="http://schemas.microsoft.com/office/drawing/2014/main" id="{71213C3F-61D1-0800-D719-60661E23CB0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2949" y="1958540"/>
            <a:ext cx="3464154" cy="2023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39655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172BFCCF-19A0-49DE-9386-D7F49FEB4585}"/>
              </a:ext>
            </a:extLst>
          </p:cNvPr>
          <p:cNvSpPr/>
          <p:nvPr/>
        </p:nvSpPr>
        <p:spPr>
          <a:xfrm>
            <a:off x="-52059" y="-63168"/>
            <a:ext cx="12296117" cy="6858000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E54E8F5-FA07-42EC-B4F5-0331D061F90E}"/>
              </a:ext>
            </a:extLst>
          </p:cNvPr>
          <p:cNvGrpSpPr/>
          <p:nvPr/>
        </p:nvGrpSpPr>
        <p:grpSpPr>
          <a:xfrm>
            <a:off x="455748" y="699611"/>
            <a:ext cx="312464" cy="5458777"/>
            <a:chOff x="617673" y="777876"/>
            <a:chExt cx="312464" cy="5458777"/>
          </a:xfrm>
          <a:solidFill>
            <a:schemeClr val="bg1">
              <a:lumMod val="75000"/>
            </a:schemeClr>
          </a:solidFill>
        </p:grpSpPr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0741F340-75A5-4DB0-8755-5316A4939BFD}"/>
                </a:ext>
              </a:extLst>
            </p:cNvPr>
            <p:cNvCxnSpPr/>
            <p:nvPr/>
          </p:nvCxnSpPr>
          <p:spPr>
            <a:xfrm>
              <a:off x="774700" y="889000"/>
              <a:ext cx="0" cy="5257800"/>
            </a:xfrm>
            <a:prstGeom prst="line">
              <a:avLst/>
            </a:prstGeom>
            <a:grp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Oval 22">
              <a:hlinkClick r:id="rId4" action="ppaction://hlinksldjump"/>
              <a:extLst>
                <a:ext uri="{FF2B5EF4-FFF2-40B4-BE49-F238E27FC236}">
                  <a16:creationId xmlns:a16="http://schemas.microsoft.com/office/drawing/2014/main" id="{B7858226-3E36-4A25-B514-C096F8258D85}"/>
                </a:ext>
              </a:extLst>
            </p:cNvPr>
            <p:cNvSpPr/>
            <p:nvPr/>
          </p:nvSpPr>
          <p:spPr>
            <a:xfrm>
              <a:off x="654845" y="777876"/>
              <a:ext cx="222248" cy="222248"/>
            </a:xfrm>
            <a:prstGeom prst="ellipse">
              <a:avLst/>
            </a:prstGeom>
            <a:grp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endParaRPr>
            </a:p>
          </p:txBody>
        </p:sp>
        <p:sp>
          <p:nvSpPr>
            <p:cNvPr id="24" name="Oval 23">
              <a:hlinkClick r:id="rId5" action="ppaction://hlinksldjump"/>
              <a:extLst>
                <a:ext uri="{FF2B5EF4-FFF2-40B4-BE49-F238E27FC236}">
                  <a16:creationId xmlns:a16="http://schemas.microsoft.com/office/drawing/2014/main" id="{CC1293A8-AB14-4EE9-985B-89991059D615}"/>
                </a:ext>
              </a:extLst>
            </p:cNvPr>
            <p:cNvSpPr/>
            <p:nvPr/>
          </p:nvSpPr>
          <p:spPr>
            <a:xfrm>
              <a:off x="658813" y="3332973"/>
              <a:ext cx="222248" cy="222248"/>
            </a:xfrm>
            <a:prstGeom prst="ellipse">
              <a:avLst/>
            </a:prstGeom>
            <a:grp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endParaRPr>
            </a:p>
          </p:txBody>
        </p:sp>
        <p:sp>
          <p:nvSpPr>
            <p:cNvPr id="25" name="Oval 24">
              <a:hlinkClick r:id="rId6" action="ppaction://hlinksldjump"/>
              <a:extLst>
                <a:ext uri="{FF2B5EF4-FFF2-40B4-BE49-F238E27FC236}">
                  <a16:creationId xmlns:a16="http://schemas.microsoft.com/office/drawing/2014/main" id="{A9A21058-7C9D-40C2-AA37-A0EB8119F13F}"/>
                </a:ext>
              </a:extLst>
            </p:cNvPr>
            <p:cNvSpPr/>
            <p:nvPr/>
          </p:nvSpPr>
          <p:spPr>
            <a:xfrm>
              <a:off x="650877" y="6014405"/>
              <a:ext cx="222248" cy="222248"/>
            </a:xfrm>
            <a:prstGeom prst="ellipse">
              <a:avLst/>
            </a:prstGeom>
            <a:grp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endParaRPr>
            </a:p>
          </p:txBody>
        </p:sp>
        <p:sp>
          <p:nvSpPr>
            <p:cNvPr id="26" name="Oval 25">
              <a:hlinkClick r:id="rId7" action="ppaction://hlinksldjump"/>
              <a:extLst>
                <a:ext uri="{FF2B5EF4-FFF2-40B4-BE49-F238E27FC236}">
                  <a16:creationId xmlns:a16="http://schemas.microsoft.com/office/drawing/2014/main" id="{DE45D69D-80F3-45B0-97D7-ADB2D344697A}"/>
                </a:ext>
              </a:extLst>
            </p:cNvPr>
            <p:cNvSpPr/>
            <p:nvPr/>
          </p:nvSpPr>
          <p:spPr>
            <a:xfrm>
              <a:off x="666751" y="1976234"/>
              <a:ext cx="222248" cy="222248"/>
            </a:xfrm>
            <a:prstGeom prst="ellipse">
              <a:avLst/>
            </a:prstGeom>
            <a:grp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endParaRPr>
            </a:p>
          </p:txBody>
        </p:sp>
        <p:sp>
          <p:nvSpPr>
            <p:cNvPr id="27" name="Oval 26">
              <a:hlinkClick r:id="rId8" action="ppaction://hlinksldjump"/>
              <a:extLst>
                <a:ext uri="{FF2B5EF4-FFF2-40B4-BE49-F238E27FC236}">
                  <a16:creationId xmlns:a16="http://schemas.microsoft.com/office/drawing/2014/main" id="{AB0469CA-F9D7-4F3B-BD10-DA72D45F453A}"/>
                </a:ext>
              </a:extLst>
            </p:cNvPr>
            <p:cNvSpPr/>
            <p:nvPr/>
          </p:nvSpPr>
          <p:spPr>
            <a:xfrm>
              <a:off x="617673" y="4612558"/>
              <a:ext cx="312464" cy="31246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15EEF0ED-08AE-AACB-7910-13B21E5802F8}"/>
              </a:ext>
            </a:extLst>
          </p:cNvPr>
          <p:cNvSpPr txBox="1"/>
          <p:nvPr/>
        </p:nvSpPr>
        <p:spPr>
          <a:xfrm>
            <a:off x="1597225" y="640395"/>
            <a:ext cx="33458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Montserrat ExtraBold" panose="00000900000000000000" pitchFamily="2" charset="-18"/>
                <a:ea typeface="Open Sans Extrabold" panose="020B0906030804020204" pitchFamily="34" charset="0"/>
                <a:cs typeface="Open Sans Extrabold" panose="020B0906030804020204" pitchFamily="34" charset="0"/>
              </a:rPr>
              <a:t>4. </a:t>
            </a:r>
            <a:r>
              <a:rPr lang="sr-Latn-RS" sz="3200" dirty="0">
                <a:solidFill>
                  <a:schemeClr val="bg1"/>
                </a:solidFill>
                <a:latin typeface="Montserrat ExtraBold" panose="00000900000000000000" pitchFamily="2" charset="-18"/>
                <a:ea typeface="Open Sans Extrabold" panose="020B0906030804020204" pitchFamily="34" charset="0"/>
                <a:cs typeface="Open Sans Extrabold" panose="020B0906030804020204" pitchFamily="34" charset="0"/>
              </a:rPr>
              <a:t>Nap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86026D15-0D62-D81B-230F-302F1A43BB91}"/>
              </a:ext>
            </a:extLst>
          </p:cNvPr>
          <p:cNvSpPr txBox="1"/>
          <p:nvPr/>
        </p:nvSpPr>
        <p:spPr>
          <a:xfrm>
            <a:off x="1597225" y="1225170"/>
            <a:ext cx="41389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dirty="0">
                <a:solidFill>
                  <a:schemeClr val="bg1"/>
                </a:solidFill>
                <a:latin typeface="Montserrat ExtraBold" panose="00000900000000000000" pitchFamily="2" charset="-18"/>
              </a:rPr>
              <a:t>Mini Transsylvania Park</a:t>
            </a:r>
          </a:p>
        </p:txBody>
      </p:sp>
      <p:pic>
        <p:nvPicPr>
          <p:cNvPr id="19" name="Picture 18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80A5A1E3-2BD6-7F51-5394-F8B91FF406E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892" y="6278192"/>
            <a:ext cx="396836" cy="396836"/>
          </a:xfrm>
          <a:prstGeom prst="rect">
            <a:avLst/>
          </a:prstGeom>
        </p:spPr>
      </p:pic>
      <p:pic>
        <p:nvPicPr>
          <p:cNvPr id="31" name="Picture 30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0B38451D-12E6-E33A-0A19-80ABBBFD418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2116" y="6278192"/>
            <a:ext cx="396836" cy="396836"/>
          </a:xfrm>
          <a:prstGeom prst="rect">
            <a:avLst/>
          </a:prstGeom>
        </p:spPr>
      </p:pic>
      <p:pic>
        <p:nvPicPr>
          <p:cNvPr id="4" name="Picture 3" descr="A model train track and a tunnel&#10;&#10;Description automatically generated with medium confidence">
            <a:extLst>
              <a:ext uri="{FF2B5EF4-FFF2-40B4-BE49-F238E27FC236}">
                <a16:creationId xmlns:a16="http://schemas.microsoft.com/office/drawing/2014/main" id="{B76DBAA7-6711-AD7B-F09D-D7AB01D03B4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7225" y="2020880"/>
            <a:ext cx="4303115" cy="2330854"/>
          </a:xfrm>
          <a:prstGeom prst="rect">
            <a:avLst/>
          </a:prstGeom>
        </p:spPr>
      </p:pic>
      <p:pic>
        <p:nvPicPr>
          <p:cNvPr id="6" name="Picture 5" descr="A path leading to a small town&#10;&#10;Description automatically generated">
            <a:extLst>
              <a:ext uri="{FF2B5EF4-FFF2-40B4-BE49-F238E27FC236}">
                <a16:creationId xmlns:a16="http://schemas.microsoft.com/office/drawing/2014/main" id="{5DDE493C-D010-D90F-A1D7-AEAC8B0A47A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999" y="63168"/>
            <a:ext cx="5641256" cy="3318386"/>
          </a:xfrm>
          <a:prstGeom prst="rect">
            <a:avLst/>
          </a:prstGeom>
        </p:spPr>
      </p:pic>
      <p:pic>
        <p:nvPicPr>
          <p:cNvPr id="14" name="Picture 13" descr="A road leading to a town&#10;&#10;Description automatically generated with medium confidence">
            <a:extLst>
              <a:ext uri="{FF2B5EF4-FFF2-40B4-BE49-F238E27FC236}">
                <a16:creationId xmlns:a16="http://schemas.microsoft.com/office/drawing/2014/main" id="{8D75C168-614F-0357-3DEF-D36EE3010ECB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4789" y="4004313"/>
            <a:ext cx="4129062" cy="2432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17525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172BFCCF-19A0-49DE-9386-D7F49FEB4585}"/>
              </a:ext>
            </a:extLst>
          </p:cNvPr>
          <p:cNvSpPr/>
          <p:nvPr/>
        </p:nvSpPr>
        <p:spPr>
          <a:xfrm>
            <a:off x="-52059" y="-63168"/>
            <a:ext cx="12296117" cy="6858000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E54E8F5-FA07-42EC-B4F5-0331D061F90E}"/>
              </a:ext>
            </a:extLst>
          </p:cNvPr>
          <p:cNvGrpSpPr/>
          <p:nvPr/>
        </p:nvGrpSpPr>
        <p:grpSpPr>
          <a:xfrm>
            <a:off x="455748" y="699611"/>
            <a:ext cx="312464" cy="5458777"/>
            <a:chOff x="617673" y="777876"/>
            <a:chExt cx="312464" cy="5458777"/>
          </a:xfrm>
          <a:solidFill>
            <a:schemeClr val="bg1">
              <a:lumMod val="75000"/>
            </a:schemeClr>
          </a:solidFill>
        </p:grpSpPr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0741F340-75A5-4DB0-8755-5316A4939BFD}"/>
                </a:ext>
              </a:extLst>
            </p:cNvPr>
            <p:cNvCxnSpPr/>
            <p:nvPr/>
          </p:nvCxnSpPr>
          <p:spPr>
            <a:xfrm>
              <a:off x="774700" y="889000"/>
              <a:ext cx="0" cy="5257800"/>
            </a:xfrm>
            <a:prstGeom prst="line">
              <a:avLst/>
            </a:prstGeom>
            <a:grp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Oval 22">
              <a:hlinkClick r:id="rId4" action="ppaction://hlinksldjump"/>
              <a:extLst>
                <a:ext uri="{FF2B5EF4-FFF2-40B4-BE49-F238E27FC236}">
                  <a16:creationId xmlns:a16="http://schemas.microsoft.com/office/drawing/2014/main" id="{B7858226-3E36-4A25-B514-C096F8258D85}"/>
                </a:ext>
              </a:extLst>
            </p:cNvPr>
            <p:cNvSpPr/>
            <p:nvPr/>
          </p:nvSpPr>
          <p:spPr>
            <a:xfrm>
              <a:off x="654845" y="777876"/>
              <a:ext cx="222248" cy="222248"/>
            </a:xfrm>
            <a:prstGeom prst="ellipse">
              <a:avLst/>
            </a:prstGeom>
            <a:grp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endParaRPr>
            </a:p>
          </p:txBody>
        </p:sp>
        <p:sp>
          <p:nvSpPr>
            <p:cNvPr id="24" name="Oval 23">
              <a:hlinkClick r:id="rId5" action="ppaction://hlinksldjump"/>
              <a:extLst>
                <a:ext uri="{FF2B5EF4-FFF2-40B4-BE49-F238E27FC236}">
                  <a16:creationId xmlns:a16="http://schemas.microsoft.com/office/drawing/2014/main" id="{CC1293A8-AB14-4EE9-985B-89991059D615}"/>
                </a:ext>
              </a:extLst>
            </p:cNvPr>
            <p:cNvSpPr/>
            <p:nvPr/>
          </p:nvSpPr>
          <p:spPr>
            <a:xfrm>
              <a:off x="658813" y="3332973"/>
              <a:ext cx="222248" cy="222248"/>
            </a:xfrm>
            <a:prstGeom prst="ellipse">
              <a:avLst/>
            </a:prstGeom>
            <a:grp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endParaRPr>
            </a:p>
          </p:txBody>
        </p:sp>
        <p:sp>
          <p:nvSpPr>
            <p:cNvPr id="25" name="Oval 24">
              <a:hlinkClick r:id="rId6" action="ppaction://hlinksldjump"/>
              <a:extLst>
                <a:ext uri="{FF2B5EF4-FFF2-40B4-BE49-F238E27FC236}">
                  <a16:creationId xmlns:a16="http://schemas.microsoft.com/office/drawing/2014/main" id="{A9A21058-7C9D-40C2-AA37-A0EB8119F13F}"/>
                </a:ext>
              </a:extLst>
            </p:cNvPr>
            <p:cNvSpPr/>
            <p:nvPr/>
          </p:nvSpPr>
          <p:spPr>
            <a:xfrm>
              <a:off x="650877" y="6014405"/>
              <a:ext cx="222248" cy="222248"/>
            </a:xfrm>
            <a:prstGeom prst="ellipse">
              <a:avLst/>
            </a:prstGeom>
            <a:grp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endParaRPr>
            </a:p>
          </p:txBody>
        </p:sp>
        <p:sp>
          <p:nvSpPr>
            <p:cNvPr id="26" name="Oval 25">
              <a:hlinkClick r:id="rId7" action="ppaction://hlinksldjump"/>
              <a:extLst>
                <a:ext uri="{FF2B5EF4-FFF2-40B4-BE49-F238E27FC236}">
                  <a16:creationId xmlns:a16="http://schemas.microsoft.com/office/drawing/2014/main" id="{DE45D69D-80F3-45B0-97D7-ADB2D344697A}"/>
                </a:ext>
              </a:extLst>
            </p:cNvPr>
            <p:cNvSpPr/>
            <p:nvPr/>
          </p:nvSpPr>
          <p:spPr>
            <a:xfrm>
              <a:off x="666751" y="1976234"/>
              <a:ext cx="222248" cy="222248"/>
            </a:xfrm>
            <a:prstGeom prst="ellipse">
              <a:avLst/>
            </a:prstGeom>
            <a:grp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endParaRPr>
            </a:p>
          </p:txBody>
        </p:sp>
        <p:sp>
          <p:nvSpPr>
            <p:cNvPr id="27" name="Oval 26">
              <a:hlinkClick r:id="rId8" action="ppaction://hlinksldjump"/>
              <a:extLst>
                <a:ext uri="{FF2B5EF4-FFF2-40B4-BE49-F238E27FC236}">
                  <a16:creationId xmlns:a16="http://schemas.microsoft.com/office/drawing/2014/main" id="{AB0469CA-F9D7-4F3B-BD10-DA72D45F453A}"/>
                </a:ext>
              </a:extLst>
            </p:cNvPr>
            <p:cNvSpPr/>
            <p:nvPr/>
          </p:nvSpPr>
          <p:spPr>
            <a:xfrm>
              <a:off x="617673" y="4612558"/>
              <a:ext cx="312464" cy="31246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15EEF0ED-08AE-AACB-7910-13B21E5802F8}"/>
              </a:ext>
            </a:extLst>
          </p:cNvPr>
          <p:cNvSpPr txBox="1"/>
          <p:nvPr/>
        </p:nvSpPr>
        <p:spPr>
          <a:xfrm>
            <a:off x="1597225" y="640395"/>
            <a:ext cx="33458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Montserrat ExtraBold" panose="00000900000000000000" pitchFamily="2" charset="-18"/>
                <a:ea typeface="Open Sans Extrabold" panose="020B0906030804020204" pitchFamily="34" charset="0"/>
                <a:cs typeface="Open Sans Extrabold" panose="020B0906030804020204" pitchFamily="34" charset="0"/>
              </a:rPr>
              <a:t>4. </a:t>
            </a:r>
            <a:r>
              <a:rPr lang="sr-Latn-RS" sz="3200" dirty="0">
                <a:solidFill>
                  <a:schemeClr val="bg1"/>
                </a:solidFill>
                <a:latin typeface="Montserrat ExtraBold" panose="00000900000000000000" pitchFamily="2" charset="-18"/>
                <a:ea typeface="Open Sans Extrabold" panose="020B0906030804020204" pitchFamily="34" charset="0"/>
                <a:cs typeface="Open Sans Extrabold" panose="020B0906030804020204" pitchFamily="34" charset="0"/>
              </a:rPr>
              <a:t>Nap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86026D15-0D62-D81B-230F-302F1A43BB91}"/>
              </a:ext>
            </a:extLst>
          </p:cNvPr>
          <p:cNvSpPr txBox="1"/>
          <p:nvPr/>
        </p:nvSpPr>
        <p:spPr>
          <a:xfrm>
            <a:off x="1597225" y="1225170"/>
            <a:ext cx="41389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dirty="0">
                <a:solidFill>
                  <a:schemeClr val="bg1"/>
                </a:solidFill>
                <a:latin typeface="Montserrat ExtraBold" panose="00000900000000000000" pitchFamily="2" charset="-18"/>
              </a:rPr>
              <a:t>Mini Transsylvania Park</a:t>
            </a:r>
          </a:p>
        </p:txBody>
      </p:sp>
      <p:pic>
        <p:nvPicPr>
          <p:cNvPr id="19" name="Picture 18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80A5A1E3-2BD6-7F51-5394-F8B91FF406E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892" y="6278192"/>
            <a:ext cx="396836" cy="396836"/>
          </a:xfrm>
          <a:prstGeom prst="rect">
            <a:avLst/>
          </a:prstGeom>
        </p:spPr>
      </p:pic>
      <p:pic>
        <p:nvPicPr>
          <p:cNvPr id="31" name="Picture 30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0B38451D-12E6-E33A-0A19-80ABBBFD418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2116" y="6278192"/>
            <a:ext cx="396836" cy="396836"/>
          </a:xfrm>
          <a:prstGeom prst="rect">
            <a:avLst/>
          </a:prstGeom>
        </p:spPr>
      </p:pic>
      <p:pic>
        <p:nvPicPr>
          <p:cNvPr id="8" name="Picture 7" descr="A sign with a castle and train&#10;&#10;Description automatically generated">
            <a:extLst>
              <a:ext uri="{FF2B5EF4-FFF2-40B4-BE49-F238E27FC236}">
                <a16:creationId xmlns:a16="http://schemas.microsoft.com/office/drawing/2014/main" id="{C0D08953-93A5-6613-7666-912A67D06F1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388"/>
          <a:stretch/>
        </p:blipFill>
        <p:spPr>
          <a:xfrm>
            <a:off x="1213944" y="2513508"/>
            <a:ext cx="4905520" cy="2977304"/>
          </a:xfrm>
          <a:prstGeom prst="rect">
            <a:avLst/>
          </a:prstGeom>
        </p:spPr>
      </p:pic>
      <p:pic>
        <p:nvPicPr>
          <p:cNvPr id="10" name="Picture 9" descr="A group of people standing on a rock path&#10;&#10;Description automatically generated">
            <a:extLst>
              <a:ext uri="{FF2B5EF4-FFF2-40B4-BE49-F238E27FC236}">
                <a16:creationId xmlns:a16="http://schemas.microsoft.com/office/drawing/2014/main" id="{721FB02C-A9A2-FF0E-2424-DC328493774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1427" y="3482130"/>
            <a:ext cx="4270989" cy="3203242"/>
          </a:xfrm>
          <a:prstGeom prst="rect">
            <a:avLst/>
          </a:prstGeom>
        </p:spPr>
      </p:pic>
      <p:pic>
        <p:nvPicPr>
          <p:cNvPr id="12" name="Picture 11" descr="A castle built on a rock&#10;&#10;Description automatically generated">
            <a:extLst>
              <a:ext uri="{FF2B5EF4-FFF2-40B4-BE49-F238E27FC236}">
                <a16:creationId xmlns:a16="http://schemas.microsoft.com/office/drawing/2014/main" id="{D2C8CEAD-455E-D812-7FE3-EE0F0E0FE45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1427" y="161635"/>
            <a:ext cx="4577388" cy="305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54059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172BFCCF-19A0-49DE-9386-D7F49FEB4585}"/>
              </a:ext>
            </a:extLst>
          </p:cNvPr>
          <p:cNvSpPr/>
          <p:nvPr/>
        </p:nvSpPr>
        <p:spPr>
          <a:xfrm>
            <a:off x="103695" y="-63168"/>
            <a:ext cx="12296117" cy="6858000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pic>
        <p:nvPicPr>
          <p:cNvPr id="30" name="Picture Placeholder 13">
            <a:extLst>
              <a:ext uri="{FF2B5EF4-FFF2-40B4-BE49-F238E27FC236}">
                <a16:creationId xmlns:a16="http://schemas.microsoft.com/office/drawing/2014/main" id="{9D24DDDC-E875-95DC-0A1C-E66C8E73924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79" t="8371" r="24279" b="9251"/>
          <a:stretch/>
        </p:blipFill>
        <p:spPr>
          <a:xfrm>
            <a:off x="6026150" y="1554163"/>
            <a:ext cx="2519363" cy="3421062"/>
          </a:xfrm>
          <a:custGeom>
            <a:avLst/>
            <a:gdLst>
              <a:gd name="connsiteX0" fmla="*/ 318006 w 1908000"/>
              <a:gd name="connsiteY0" fmla="*/ 0 h 2088000"/>
              <a:gd name="connsiteX1" fmla="*/ 1589994 w 1908000"/>
              <a:gd name="connsiteY1" fmla="*/ 0 h 2088000"/>
              <a:gd name="connsiteX2" fmla="*/ 1908000 w 1908000"/>
              <a:gd name="connsiteY2" fmla="*/ 318006 h 2088000"/>
              <a:gd name="connsiteX3" fmla="*/ 1908000 w 1908000"/>
              <a:gd name="connsiteY3" fmla="*/ 1769994 h 2088000"/>
              <a:gd name="connsiteX4" fmla="*/ 1589994 w 1908000"/>
              <a:gd name="connsiteY4" fmla="*/ 2088000 h 2088000"/>
              <a:gd name="connsiteX5" fmla="*/ 318006 w 1908000"/>
              <a:gd name="connsiteY5" fmla="*/ 2088000 h 2088000"/>
              <a:gd name="connsiteX6" fmla="*/ 0 w 1908000"/>
              <a:gd name="connsiteY6" fmla="*/ 1769994 h 2088000"/>
              <a:gd name="connsiteX7" fmla="*/ 0 w 1908000"/>
              <a:gd name="connsiteY7" fmla="*/ 318006 h 2088000"/>
              <a:gd name="connsiteX8" fmla="*/ 318006 w 1908000"/>
              <a:gd name="connsiteY8" fmla="*/ 0 h 208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08000" h="2088000">
                <a:moveTo>
                  <a:pt x="318006" y="0"/>
                </a:moveTo>
                <a:lnTo>
                  <a:pt x="1589994" y="0"/>
                </a:lnTo>
                <a:cubicBezTo>
                  <a:pt x="1765624" y="0"/>
                  <a:pt x="1908000" y="142376"/>
                  <a:pt x="1908000" y="318006"/>
                </a:cubicBezTo>
                <a:lnTo>
                  <a:pt x="1908000" y="1769994"/>
                </a:lnTo>
                <a:cubicBezTo>
                  <a:pt x="1908000" y="1945624"/>
                  <a:pt x="1765624" y="2088000"/>
                  <a:pt x="1589994" y="2088000"/>
                </a:cubicBezTo>
                <a:lnTo>
                  <a:pt x="318006" y="2088000"/>
                </a:lnTo>
                <a:cubicBezTo>
                  <a:pt x="142376" y="2088000"/>
                  <a:pt x="0" y="1945624"/>
                  <a:pt x="0" y="1769994"/>
                </a:cubicBezTo>
                <a:lnTo>
                  <a:pt x="0" y="318006"/>
                </a:lnTo>
                <a:cubicBezTo>
                  <a:pt x="0" y="142376"/>
                  <a:pt x="142376" y="0"/>
                  <a:pt x="318006" y="0"/>
                </a:cubicBez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4" name="Picture 20" descr="Jakab Antal Ház">
            <a:extLst>
              <a:ext uri="{FF2B5EF4-FFF2-40B4-BE49-F238E27FC236}">
                <a16:creationId xmlns:a16="http://schemas.microsoft.com/office/drawing/2014/main" id="{EAEFF4CA-21B0-4352-B537-F00BAD2038BD}"/>
              </a:ext>
            </a:extLst>
          </p:cNvPr>
          <p:cNvPicPr>
            <a:picLocks noGrp="1" noChangeAspect="1" noChangeArrowheads="1"/>
          </p:cNvPicPr>
          <p:nvPr>
            <p:ph type="pic" sz="quarter" idx="1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54" r="19554"/>
          <a:stretch>
            <a:fillRect/>
          </a:stretch>
        </p:blipFill>
        <p:spPr bwMode="auto">
          <a:xfrm>
            <a:off x="8723476" y="2444993"/>
            <a:ext cx="1908175" cy="2089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6" descr="KOMBIBUS – LIMO SERVICE EAGLE">
            <a:extLst>
              <a:ext uri="{FF2B5EF4-FFF2-40B4-BE49-F238E27FC236}">
                <a16:creationId xmlns:a16="http://schemas.microsoft.com/office/drawing/2014/main" id="{617FEA7B-28A0-4D44-B89D-18FBC0837F04}"/>
              </a:ext>
            </a:extLst>
          </p:cNvPr>
          <p:cNvPicPr>
            <a:picLocks noGrp="1" noChangeAspect="1" noChangeArrowheads="1"/>
          </p:cNvPicPr>
          <p:nvPr>
            <p:ph type="pic" sz="quarter" idx="12"/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48" r="15748"/>
          <a:stretch/>
        </p:blipFill>
        <p:spPr bwMode="auto">
          <a:xfrm>
            <a:off x="10746459" y="2444993"/>
            <a:ext cx="1908175" cy="2089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Placeholder 13">
            <a:extLst>
              <a:ext uri="{FF2B5EF4-FFF2-40B4-BE49-F238E27FC236}">
                <a16:creationId xmlns:a16="http://schemas.microsoft.com/office/drawing/2014/main" id="{D125C12A-A0BB-45C9-AC4E-75BB54D2084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66" r="19566"/>
          <a:stretch>
            <a:fillRect/>
          </a:stretch>
        </p:blipFill>
        <p:spPr>
          <a:xfrm>
            <a:off x="12890960" y="2403658"/>
            <a:ext cx="1908175" cy="2089150"/>
          </a:xfrm>
        </p:spPr>
      </p:pic>
      <p:pic>
        <p:nvPicPr>
          <p:cNvPr id="21" name="Picture 18" descr="Parajd, Sóbánya » KirándulásTippek">
            <a:extLst>
              <a:ext uri="{FF2B5EF4-FFF2-40B4-BE49-F238E27FC236}">
                <a16:creationId xmlns:a16="http://schemas.microsoft.com/office/drawing/2014/main" id="{6DA0CD72-77BB-49B2-99B6-8A2582220575}"/>
              </a:ext>
            </a:extLst>
          </p:cNvPr>
          <p:cNvPicPr>
            <a:picLocks noGrp="1" noChangeAspect="1" noChangeArrowheads="1"/>
          </p:cNvPicPr>
          <p:nvPr>
            <p:ph type="pic" sz="quarter" idx="14"/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48" r="15748"/>
          <a:stretch/>
        </p:blipFill>
        <p:spPr bwMode="auto">
          <a:xfrm>
            <a:off x="14908673" y="2403658"/>
            <a:ext cx="1908175" cy="2089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77815CC-933E-4BE6-B5E5-06B4958E06D8}"/>
              </a:ext>
            </a:extLst>
          </p:cNvPr>
          <p:cNvSpPr txBox="1"/>
          <p:nvPr/>
        </p:nvSpPr>
        <p:spPr>
          <a:xfrm>
            <a:off x="10982785" y="4134033"/>
            <a:ext cx="15343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000" dirty="0">
                <a:solidFill>
                  <a:schemeClr val="bg1"/>
                </a:solidFill>
                <a:latin typeface="Poppins ExtraBold" panose="00000900000000000000" pitchFamily="2" charset="-18"/>
                <a:cs typeface="Poppins ExtraBold" panose="00000900000000000000" pitchFamily="2" charset="-18"/>
              </a:rPr>
              <a:t>1. Nap</a:t>
            </a:r>
          </a:p>
          <a:p>
            <a:r>
              <a:rPr lang="hu-HU" sz="1000" dirty="0">
                <a:solidFill>
                  <a:schemeClr val="bg1"/>
                </a:solidFill>
                <a:latin typeface="Poppins Light" panose="00000400000000000000" pitchFamily="2" charset="-18"/>
                <a:cs typeface="Poppins Light" panose="00000400000000000000" pitchFamily="2" charset="-18"/>
              </a:rPr>
              <a:t>Utazás Csíkszeredára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2D50B19-5B8B-4618-83BE-D8B709B75C55}"/>
              </a:ext>
            </a:extLst>
          </p:cNvPr>
          <p:cNvSpPr txBox="1"/>
          <p:nvPr/>
        </p:nvSpPr>
        <p:spPr>
          <a:xfrm>
            <a:off x="13275961" y="4051363"/>
            <a:ext cx="15231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latin typeface="Poppins ExtraBold" panose="00000900000000000000" pitchFamily="2" charset="-18"/>
                <a:cs typeface="Poppins ExtraBold" panose="00000900000000000000" pitchFamily="2" charset="-18"/>
              </a:rPr>
              <a:t>2</a:t>
            </a:r>
            <a:r>
              <a:rPr lang="hu-HU" sz="1000" dirty="0">
                <a:latin typeface="Poppins ExtraBold" panose="00000900000000000000" pitchFamily="2" charset="-18"/>
                <a:cs typeface="Poppins ExtraBold" panose="00000900000000000000" pitchFamily="2" charset="-18"/>
              </a:rPr>
              <a:t>. Nap</a:t>
            </a:r>
          </a:p>
          <a:p>
            <a:r>
              <a:rPr lang="en-US" sz="1000" dirty="0">
                <a:latin typeface="Poppins Light" panose="00000400000000000000" pitchFamily="2" charset="-18"/>
                <a:cs typeface="Poppins Light" panose="00000400000000000000" pitchFamily="2" charset="-18"/>
              </a:rPr>
              <a:t>Robot </a:t>
            </a:r>
            <a:r>
              <a:rPr lang="hu-HU" sz="1000" dirty="0">
                <a:latin typeface="Poppins Light" panose="00000400000000000000" pitchFamily="2" charset="-18"/>
                <a:cs typeface="Poppins Light" panose="00000400000000000000" pitchFamily="2" charset="-18"/>
              </a:rPr>
              <a:t>összeszerelése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1B01BDE-E0EB-4FEA-8833-9072114A82F9}"/>
              </a:ext>
            </a:extLst>
          </p:cNvPr>
          <p:cNvSpPr txBox="1"/>
          <p:nvPr/>
        </p:nvSpPr>
        <p:spPr>
          <a:xfrm>
            <a:off x="15247046" y="4051363"/>
            <a:ext cx="12314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000" dirty="0">
                <a:latin typeface="Poppins ExtraBold" panose="00000900000000000000" pitchFamily="2" charset="-18"/>
                <a:cs typeface="Poppins ExtraBold" panose="00000900000000000000" pitchFamily="2" charset="-18"/>
              </a:rPr>
              <a:t>3. Nap</a:t>
            </a:r>
          </a:p>
          <a:p>
            <a:r>
              <a:rPr lang="hu-HU" sz="1000" dirty="0">
                <a:latin typeface="Poppins Light" panose="00000400000000000000" pitchFamily="2" charset="-18"/>
                <a:cs typeface="Poppins Light" panose="00000400000000000000" pitchFamily="2" charset="-18"/>
              </a:rPr>
              <a:t>Közös kirándulás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9631BBB-B8FF-433B-8009-BA769A8299FD}"/>
              </a:ext>
            </a:extLst>
          </p:cNvPr>
          <p:cNvSpPr txBox="1"/>
          <p:nvPr/>
        </p:nvSpPr>
        <p:spPr>
          <a:xfrm>
            <a:off x="9283237" y="4092698"/>
            <a:ext cx="8931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000" dirty="0">
                <a:solidFill>
                  <a:schemeClr val="bg1"/>
                </a:solidFill>
                <a:latin typeface="Poppins ExtraBold" panose="00000900000000000000" pitchFamily="2" charset="-18"/>
                <a:cs typeface="Poppins ExtraBold" panose="00000900000000000000" pitchFamily="2" charset="-18"/>
              </a:rPr>
              <a:t>6. Nap</a:t>
            </a:r>
          </a:p>
          <a:p>
            <a:r>
              <a:rPr lang="hu-HU" sz="1000" dirty="0">
                <a:solidFill>
                  <a:schemeClr val="bg1"/>
                </a:solidFill>
                <a:latin typeface="Poppins Light" panose="00000400000000000000" pitchFamily="2" charset="-18"/>
                <a:cs typeface="Poppins Light" panose="00000400000000000000" pitchFamily="2" charset="-18"/>
              </a:rPr>
              <a:t>Hazafele út</a:t>
            </a:r>
          </a:p>
        </p:txBody>
      </p:sp>
      <p:pic>
        <p:nvPicPr>
          <p:cNvPr id="18" name="Picture 17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E0ACD0FC-B174-4103-B03E-209755E3A7E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54096" y="5087620"/>
            <a:ext cx="431800" cy="431800"/>
          </a:xfrm>
          <a:prstGeom prst="rect">
            <a:avLst/>
          </a:prstGeom>
        </p:spPr>
      </p:pic>
      <p:pic>
        <p:nvPicPr>
          <p:cNvPr id="19" name="Picture 18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2E99F683-1333-4AD5-A9BB-8C35863D795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flipH="1">
            <a:off x="6251754" y="5087620"/>
            <a:ext cx="431800" cy="431800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0E54E8F5-FA07-42EC-B4F5-0331D061F90E}"/>
              </a:ext>
            </a:extLst>
          </p:cNvPr>
          <p:cNvGrpSpPr/>
          <p:nvPr/>
        </p:nvGrpSpPr>
        <p:grpSpPr>
          <a:xfrm>
            <a:off x="455748" y="699611"/>
            <a:ext cx="312464" cy="5458777"/>
            <a:chOff x="617673" y="777876"/>
            <a:chExt cx="312464" cy="5458777"/>
          </a:xfrm>
          <a:solidFill>
            <a:schemeClr val="bg1">
              <a:lumMod val="75000"/>
            </a:schemeClr>
          </a:solidFill>
        </p:grpSpPr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0741F340-75A5-4DB0-8755-5316A4939BFD}"/>
                </a:ext>
              </a:extLst>
            </p:cNvPr>
            <p:cNvCxnSpPr/>
            <p:nvPr/>
          </p:nvCxnSpPr>
          <p:spPr>
            <a:xfrm>
              <a:off x="774700" y="889000"/>
              <a:ext cx="0" cy="5257800"/>
            </a:xfrm>
            <a:prstGeom prst="line">
              <a:avLst/>
            </a:prstGeom>
            <a:grp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Oval 22">
              <a:hlinkClick r:id="rId9" action="ppaction://hlinksldjump"/>
              <a:extLst>
                <a:ext uri="{FF2B5EF4-FFF2-40B4-BE49-F238E27FC236}">
                  <a16:creationId xmlns:a16="http://schemas.microsoft.com/office/drawing/2014/main" id="{B7858226-3E36-4A25-B514-C096F8258D85}"/>
                </a:ext>
              </a:extLst>
            </p:cNvPr>
            <p:cNvSpPr/>
            <p:nvPr/>
          </p:nvSpPr>
          <p:spPr>
            <a:xfrm>
              <a:off x="654845" y="777876"/>
              <a:ext cx="222248" cy="222248"/>
            </a:xfrm>
            <a:prstGeom prst="ellipse">
              <a:avLst/>
            </a:prstGeom>
            <a:grp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endParaRPr>
            </a:p>
          </p:txBody>
        </p:sp>
        <p:sp>
          <p:nvSpPr>
            <p:cNvPr id="24" name="Oval 23">
              <a:hlinkClick r:id="rId10" action="ppaction://hlinksldjump"/>
              <a:extLst>
                <a:ext uri="{FF2B5EF4-FFF2-40B4-BE49-F238E27FC236}">
                  <a16:creationId xmlns:a16="http://schemas.microsoft.com/office/drawing/2014/main" id="{CC1293A8-AB14-4EE9-985B-89991059D615}"/>
                </a:ext>
              </a:extLst>
            </p:cNvPr>
            <p:cNvSpPr/>
            <p:nvPr/>
          </p:nvSpPr>
          <p:spPr>
            <a:xfrm>
              <a:off x="658813" y="3332973"/>
              <a:ext cx="222248" cy="222248"/>
            </a:xfrm>
            <a:prstGeom prst="ellipse">
              <a:avLst/>
            </a:prstGeom>
            <a:grp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endParaRPr>
            </a:p>
          </p:txBody>
        </p:sp>
        <p:sp>
          <p:nvSpPr>
            <p:cNvPr id="25" name="Oval 24">
              <a:hlinkClick r:id="rId11" action="ppaction://hlinksldjump"/>
              <a:extLst>
                <a:ext uri="{FF2B5EF4-FFF2-40B4-BE49-F238E27FC236}">
                  <a16:creationId xmlns:a16="http://schemas.microsoft.com/office/drawing/2014/main" id="{A9A21058-7C9D-40C2-AA37-A0EB8119F13F}"/>
                </a:ext>
              </a:extLst>
            </p:cNvPr>
            <p:cNvSpPr/>
            <p:nvPr/>
          </p:nvSpPr>
          <p:spPr>
            <a:xfrm>
              <a:off x="650877" y="6014405"/>
              <a:ext cx="222248" cy="222248"/>
            </a:xfrm>
            <a:prstGeom prst="ellipse">
              <a:avLst/>
            </a:prstGeom>
            <a:grp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endParaRPr>
            </a:p>
          </p:txBody>
        </p:sp>
        <p:sp>
          <p:nvSpPr>
            <p:cNvPr id="26" name="Oval 25">
              <a:hlinkClick r:id="rId12" action="ppaction://hlinksldjump"/>
              <a:extLst>
                <a:ext uri="{FF2B5EF4-FFF2-40B4-BE49-F238E27FC236}">
                  <a16:creationId xmlns:a16="http://schemas.microsoft.com/office/drawing/2014/main" id="{DE45D69D-80F3-45B0-97D7-ADB2D344697A}"/>
                </a:ext>
              </a:extLst>
            </p:cNvPr>
            <p:cNvSpPr/>
            <p:nvPr/>
          </p:nvSpPr>
          <p:spPr>
            <a:xfrm>
              <a:off x="666751" y="1976234"/>
              <a:ext cx="222248" cy="222248"/>
            </a:xfrm>
            <a:prstGeom prst="ellipse">
              <a:avLst/>
            </a:prstGeom>
            <a:grp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endParaRPr>
            </a:p>
          </p:txBody>
        </p:sp>
        <p:sp>
          <p:nvSpPr>
            <p:cNvPr id="27" name="Oval 26">
              <a:hlinkClick r:id="rId13" action="ppaction://hlinksldjump"/>
              <a:extLst>
                <a:ext uri="{FF2B5EF4-FFF2-40B4-BE49-F238E27FC236}">
                  <a16:creationId xmlns:a16="http://schemas.microsoft.com/office/drawing/2014/main" id="{AB0469CA-F9D7-4F3B-BD10-DA72D45F453A}"/>
                </a:ext>
              </a:extLst>
            </p:cNvPr>
            <p:cNvSpPr/>
            <p:nvPr/>
          </p:nvSpPr>
          <p:spPr>
            <a:xfrm>
              <a:off x="617673" y="4612558"/>
              <a:ext cx="312464" cy="31246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15EEF0ED-08AE-AACB-7910-13B21E5802F8}"/>
              </a:ext>
            </a:extLst>
          </p:cNvPr>
          <p:cNvSpPr txBox="1"/>
          <p:nvPr/>
        </p:nvSpPr>
        <p:spPr>
          <a:xfrm>
            <a:off x="1597225" y="640395"/>
            <a:ext cx="3345886" cy="746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200" dirty="0">
                <a:solidFill>
                  <a:schemeClr val="bg1"/>
                </a:solidFill>
                <a:latin typeface="Montserrat ExtraBold" panose="00000900000000000000" pitchFamily="2" charset="-18"/>
                <a:ea typeface="Open Sans Extrabold" panose="020B0906030804020204" pitchFamily="34" charset="0"/>
                <a:cs typeface="Open Sans Extrabold" panose="020B0906030804020204" pitchFamily="34" charset="0"/>
              </a:rPr>
              <a:t>5</a:t>
            </a:r>
            <a:r>
              <a:rPr lang="en-US" sz="3200" dirty="0">
                <a:solidFill>
                  <a:schemeClr val="bg1"/>
                </a:solidFill>
                <a:latin typeface="Montserrat ExtraBold" panose="00000900000000000000" pitchFamily="2" charset="-18"/>
                <a:ea typeface="Open Sans Extrabold" panose="020B0906030804020204" pitchFamily="34" charset="0"/>
                <a:cs typeface="Open Sans Extrabold" panose="020B0906030804020204" pitchFamily="34" charset="0"/>
              </a:rPr>
              <a:t>. </a:t>
            </a:r>
            <a:r>
              <a:rPr lang="sr-Latn-RS" sz="3200" dirty="0">
                <a:solidFill>
                  <a:schemeClr val="bg1"/>
                </a:solidFill>
                <a:latin typeface="Montserrat ExtraBold" panose="00000900000000000000" pitchFamily="2" charset="-18"/>
                <a:ea typeface="Open Sans Extrabold" panose="020B0906030804020204" pitchFamily="34" charset="0"/>
                <a:cs typeface="Open Sans Extrabold" panose="020B0906030804020204" pitchFamily="34" charset="0"/>
              </a:rPr>
              <a:t>Nap</a:t>
            </a:r>
          </a:p>
          <a:p>
            <a:endParaRPr lang="sr-Latn-RS" sz="1050" dirty="0">
              <a:solidFill>
                <a:schemeClr val="bg1"/>
              </a:solidFill>
              <a:latin typeface="Montserrat ExtraBold" panose="00000900000000000000" pitchFamily="2" charset="-18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pic>
        <p:nvPicPr>
          <p:cNvPr id="3" name="Picture Placeholder 13">
            <a:extLst>
              <a:ext uri="{FF2B5EF4-FFF2-40B4-BE49-F238E27FC236}">
                <a16:creationId xmlns:a16="http://schemas.microsoft.com/office/drawing/2014/main" id="{90AB3F20-8C56-2663-F9A4-1260D049E7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81" t="5663" r="15686" b="7277"/>
          <a:stretch/>
        </p:blipFill>
        <p:spPr>
          <a:xfrm>
            <a:off x="16926386" y="2403658"/>
            <a:ext cx="1908000" cy="2089150"/>
          </a:xfrm>
          <a:custGeom>
            <a:avLst/>
            <a:gdLst>
              <a:gd name="connsiteX0" fmla="*/ 318006 w 1908000"/>
              <a:gd name="connsiteY0" fmla="*/ 0 h 2088000"/>
              <a:gd name="connsiteX1" fmla="*/ 1589994 w 1908000"/>
              <a:gd name="connsiteY1" fmla="*/ 0 h 2088000"/>
              <a:gd name="connsiteX2" fmla="*/ 1908000 w 1908000"/>
              <a:gd name="connsiteY2" fmla="*/ 318006 h 2088000"/>
              <a:gd name="connsiteX3" fmla="*/ 1908000 w 1908000"/>
              <a:gd name="connsiteY3" fmla="*/ 1769994 h 2088000"/>
              <a:gd name="connsiteX4" fmla="*/ 1589994 w 1908000"/>
              <a:gd name="connsiteY4" fmla="*/ 2088000 h 2088000"/>
              <a:gd name="connsiteX5" fmla="*/ 318006 w 1908000"/>
              <a:gd name="connsiteY5" fmla="*/ 2088000 h 2088000"/>
              <a:gd name="connsiteX6" fmla="*/ 0 w 1908000"/>
              <a:gd name="connsiteY6" fmla="*/ 1769994 h 2088000"/>
              <a:gd name="connsiteX7" fmla="*/ 0 w 1908000"/>
              <a:gd name="connsiteY7" fmla="*/ 318006 h 2088000"/>
              <a:gd name="connsiteX8" fmla="*/ 318006 w 1908000"/>
              <a:gd name="connsiteY8" fmla="*/ 0 h 208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08000" h="2088000">
                <a:moveTo>
                  <a:pt x="318006" y="0"/>
                </a:moveTo>
                <a:lnTo>
                  <a:pt x="1589994" y="0"/>
                </a:lnTo>
                <a:cubicBezTo>
                  <a:pt x="1765624" y="0"/>
                  <a:pt x="1908000" y="142376"/>
                  <a:pt x="1908000" y="318006"/>
                </a:cubicBezTo>
                <a:lnTo>
                  <a:pt x="1908000" y="1769994"/>
                </a:lnTo>
                <a:cubicBezTo>
                  <a:pt x="1908000" y="1945624"/>
                  <a:pt x="1765624" y="2088000"/>
                  <a:pt x="1589994" y="2088000"/>
                </a:cubicBezTo>
                <a:lnTo>
                  <a:pt x="318006" y="2088000"/>
                </a:lnTo>
                <a:cubicBezTo>
                  <a:pt x="142376" y="2088000"/>
                  <a:pt x="0" y="1945624"/>
                  <a:pt x="0" y="1769994"/>
                </a:cubicBezTo>
                <a:lnTo>
                  <a:pt x="0" y="318006"/>
                </a:lnTo>
                <a:cubicBezTo>
                  <a:pt x="0" y="142376"/>
                  <a:pt x="142376" y="0"/>
                  <a:pt x="318006" y="0"/>
                </a:cubicBez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7E1DABC-F4AD-6977-4B52-364553B016AE}"/>
              </a:ext>
            </a:extLst>
          </p:cNvPr>
          <p:cNvSpPr txBox="1"/>
          <p:nvPr/>
        </p:nvSpPr>
        <p:spPr>
          <a:xfrm>
            <a:off x="17147180" y="4104703"/>
            <a:ext cx="15327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000" dirty="0">
                <a:latin typeface="Poppins ExtraBold" panose="00000900000000000000" pitchFamily="2" charset="-18"/>
                <a:cs typeface="Poppins ExtraBold" panose="00000900000000000000" pitchFamily="2" charset="-18"/>
              </a:rPr>
              <a:t>5. Nap</a:t>
            </a:r>
          </a:p>
          <a:p>
            <a:r>
              <a:rPr lang="hu-HU" sz="1000" dirty="0">
                <a:latin typeface="Poppins Light" panose="00000400000000000000" pitchFamily="2" charset="-18"/>
                <a:cs typeface="Poppins Light" panose="00000400000000000000" pitchFamily="2" charset="-18"/>
              </a:rPr>
              <a:t>Robot programozása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B169AD8-C61F-905B-3BBA-B7B59D7BB829}"/>
              </a:ext>
            </a:extLst>
          </p:cNvPr>
          <p:cNvSpPr txBox="1"/>
          <p:nvPr/>
        </p:nvSpPr>
        <p:spPr>
          <a:xfrm>
            <a:off x="6277712" y="4534143"/>
            <a:ext cx="15327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000" dirty="0">
                <a:latin typeface="Poppins ExtraBold" panose="00000900000000000000" pitchFamily="2" charset="-18"/>
                <a:cs typeface="Poppins ExtraBold" panose="00000900000000000000" pitchFamily="2" charset="-18"/>
              </a:rPr>
              <a:t>5. Nap</a:t>
            </a:r>
          </a:p>
          <a:p>
            <a:r>
              <a:rPr lang="hu-HU" sz="1000" dirty="0">
                <a:latin typeface="Poppins Light" panose="00000400000000000000" pitchFamily="2" charset="-18"/>
                <a:cs typeface="Poppins Light" panose="00000400000000000000" pitchFamily="2" charset="-18"/>
              </a:rPr>
              <a:t>Robot programozása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A4E7F32D-F821-E364-0ED5-90D3422C34F5}"/>
              </a:ext>
            </a:extLst>
          </p:cNvPr>
          <p:cNvSpPr txBox="1"/>
          <p:nvPr/>
        </p:nvSpPr>
        <p:spPr>
          <a:xfrm>
            <a:off x="1375706" y="1386753"/>
            <a:ext cx="90446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400" dirty="0">
                <a:solidFill>
                  <a:schemeClr val="bg1"/>
                </a:solidFill>
                <a:latin typeface="Montserrat ExtraBold" panose="00000900000000000000" pitchFamily="2" charset="-18"/>
                <a:ea typeface="Open Sans Extrabold" panose="020B0906030804020204" pitchFamily="34" charset="0"/>
                <a:cs typeface="Open Sans Extrabold" panose="020B0906030804020204" pitchFamily="34" charset="0"/>
              </a:rPr>
              <a:t>Hardware</a:t>
            </a:r>
            <a:r>
              <a:rPr lang="en-US" sz="2400" dirty="0">
                <a:solidFill>
                  <a:schemeClr val="bg1"/>
                </a:solidFill>
                <a:latin typeface="Montserrat ExtraBold" panose="00000900000000000000" pitchFamily="2" charset="-18"/>
                <a:ea typeface="Open Sans Extrabold" panose="020B0906030804020204" pitchFamily="34" charset="0"/>
                <a:cs typeface="Open Sans Extrabold" panose="020B0906030804020204" pitchFamily="34" charset="0"/>
              </a:rPr>
              <a:t>&amp;</a:t>
            </a:r>
            <a:r>
              <a:rPr lang="hu-HU" sz="2400" dirty="0">
                <a:solidFill>
                  <a:schemeClr val="bg1"/>
                </a:solidFill>
                <a:latin typeface="Montserrat ExtraBold" panose="00000900000000000000" pitchFamily="2" charset="-18"/>
                <a:ea typeface="Open Sans Extrabold" panose="020B0906030804020204" pitchFamily="34" charset="0"/>
                <a:cs typeface="Open Sans Extrabold" panose="020B0906030804020204" pitchFamily="34" charset="0"/>
              </a:rPr>
              <a:t>Software</a:t>
            </a:r>
            <a:endParaRPr lang="sr-Latn-RS" sz="2400" dirty="0">
              <a:solidFill>
                <a:schemeClr val="bg1"/>
              </a:solidFill>
              <a:latin typeface="Montserrat ExtraBold" panose="00000900000000000000" pitchFamily="2" charset="-18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8997F00C-F5AC-E692-29E6-130D71C62AEA}"/>
              </a:ext>
            </a:extLst>
          </p:cNvPr>
          <p:cNvSpPr txBox="1"/>
          <p:nvPr/>
        </p:nvSpPr>
        <p:spPr>
          <a:xfrm>
            <a:off x="1223962" y="1866538"/>
            <a:ext cx="524382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400" dirty="0" err="1">
                <a:solidFill>
                  <a:schemeClr val="bg1"/>
                </a:solidFill>
                <a:latin typeface="Poppins Light" panose="00000400000000000000"/>
              </a:rPr>
              <a:t>Limitációk</a:t>
            </a:r>
            <a:endParaRPr lang="hu-HU" sz="2400" dirty="0">
              <a:solidFill>
                <a:schemeClr val="bg1"/>
              </a:solidFill>
              <a:latin typeface="Poppins Light" panose="00000400000000000000"/>
            </a:endParaRPr>
          </a:p>
          <a:p>
            <a:endParaRPr lang="hu-HU" sz="2400" dirty="0">
              <a:solidFill>
                <a:schemeClr val="bg1"/>
              </a:solidFill>
              <a:latin typeface="Poppins Light" panose="0000040000000000000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400" dirty="0">
                <a:solidFill>
                  <a:schemeClr val="bg1"/>
                </a:solidFill>
                <a:latin typeface="Poppins Light" panose="00000400000000000000"/>
              </a:rPr>
              <a:t>Open source hardware és software</a:t>
            </a:r>
          </a:p>
        </p:txBody>
      </p:sp>
    </p:spTree>
    <p:extLst>
      <p:ext uri="{BB962C8B-B14F-4D97-AF65-F5344CB8AC3E}">
        <p14:creationId xmlns:p14="http://schemas.microsoft.com/office/powerpoint/2010/main" val="11821178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172BFCCF-19A0-49DE-9386-D7F49FEB4585}"/>
              </a:ext>
            </a:extLst>
          </p:cNvPr>
          <p:cNvSpPr/>
          <p:nvPr/>
        </p:nvSpPr>
        <p:spPr>
          <a:xfrm>
            <a:off x="-2593" y="47956"/>
            <a:ext cx="12296117" cy="6858000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E54E8F5-FA07-42EC-B4F5-0331D061F90E}"/>
              </a:ext>
            </a:extLst>
          </p:cNvPr>
          <p:cNvGrpSpPr/>
          <p:nvPr/>
        </p:nvGrpSpPr>
        <p:grpSpPr>
          <a:xfrm>
            <a:off x="455748" y="699611"/>
            <a:ext cx="312464" cy="5458777"/>
            <a:chOff x="617673" y="777876"/>
            <a:chExt cx="312464" cy="5458777"/>
          </a:xfrm>
          <a:solidFill>
            <a:schemeClr val="bg1">
              <a:lumMod val="75000"/>
            </a:schemeClr>
          </a:solidFill>
        </p:grpSpPr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0741F340-75A5-4DB0-8755-5316A4939BFD}"/>
                </a:ext>
              </a:extLst>
            </p:cNvPr>
            <p:cNvCxnSpPr/>
            <p:nvPr/>
          </p:nvCxnSpPr>
          <p:spPr>
            <a:xfrm>
              <a:off x="774700" y="889000"/>
              <a:ext cx="0" cy="5257800"/>
            </a:xfrm>
            <a:prstGeom prst="line">
              <a:avLst/>
            </a:prstGeom>
            <a:grp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Oval 22">
              <a:hlinkClick r:id="rId3" action="ppaction://hlinksldjump"/>
              <a:extLst>
                <a:ext uri="{FF2B5EF4-FFF2-40B4-BE49-F238E27FC236}">
                  <a16:creationId xmlns:a16="http://schemas.microsoft.com/office/drawing/2014/main" id="{B7858226-3E36-4A25-B514-C096F8258D85}"/>
                </a:ext>
              </a:extLst>
            </p:cNvPr>
            <p:cNvSpPr/>
            <p:nvPr/>
          </p:nvSpPr>
          <p:spPr>
            <a:xfrm>
              <a:off x="654845" y="777876"/>
              <a:ext cx="222248" cy="222248"/>
            </a:xfrm>
            <a:prstGeom prst="ellipse">
              <a:avLst/>
            </a:prstGeom>
            <a:grp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endParaRPr>
            </a:p>
          </p:txBody>
        </p:sp>
        <p:sp>
          <p:nvSpPr>
            <p:cNvPr id="24" name="Oval 23">
              <a:hlinkClick r:id="rId4" action="ppaction://hlinksldjump"/>
              <a:extLst>
                <a:ext uri="{FF2B5EF4-FFF2-40B4-BE49-F238E27FC236}">
                  <a16:creationId xmlns:a16="http://schemas.microsoft.com/office/drawing/2014/main" id="{CC1293A8-AB14-4EE9-985B-89991059D615}"/>
                </a:ext>
              </a:extLst>
            </p:cNvPr>
            <p:cNvSpPr/>
            <p:nvPr/>
          </p:nvSpPr>
          <p:spPr>
            <a:xfrm>
              <a:off x="658813" y="3332973"/>
              <a:ext cx="222248" cy="222248"/>
            </a:xfrm>
            <a:prstGeom prst="ellipse">
              <a:avLst/>
            </a:prstGeom>
            <a:grp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endParaRPr>
            </a:p>
          </p:txBody>
        </p:sp>
        <p:sp>
          <p:nvSpPr>
            <p:cNvPr id="25" name="Oval 24">
              <a:hlinkClick r:id="rId5" action="ppaction://hlinksldjump"/>
              <a:extLst>
                <a:ext uri="{FF2B5EF4-FFF2-40B4-BE49-F238E27FC236}">
                  <a16:creationId xmlns:a16="http://schemas.microsoft.com/office/drawing/2014/main" id="{A9A21058-7C9D-40C2-AA37-A0EB8119F13F}"/>
                </a:ext>
              </a:extLst>
            </p:cNvPr>
            <p:cNvSpPr/>
            <p:nvPr/>
          </p:nvSpPr>
          <p:spPr>
            <a:xfrm>
              <a:off x="650877" y="6014405"/>
              <a:ext cx="222248" cy="222248"/>
            </a:xfrm>
            <a:prstGeom prst="ellipse">
              <a:avLst/>
            </a:prstGeom>
            <a:grp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endParaRPr>
            </a:p>
          </p:txBody>
        </p:sp>
        <p:sp>
          <p:nvSpPr>
            <p:cNvPr id="26" name="Oval 25">
              <a:hlinkClick r:id="rId6" action="ppaction://hlinksldjump"/>
              <a:extLst>
                <a:ext uri="{FF2B5EF4-FFF2-40B4-BE49-F238E27FC236}">
                  <a16:creationId xmlns:a16="http://schemas.microsoft.com/office/drawing/2014/main" id="{DE45D69D-80F3-45B0-97D7-ADB2D344697A}"/>
                </a:ext>
              </a:extLst>
            </p:cNvPr>
            <p:cNvSpPr/>
            <p:nvPr/>
          </p:nvSpPr>
          <p:spPr>
            <a:xfrm>
              <a:off x="666751" y="1976234"/>
              <a:ext cx="222248" cy="222248"/>
            </a:xfrm>
            <a:prstGeom prst="ellipse">
              <a:avLst/>
            </a:prstGeom>
            <a:grp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endParaRPr>
            </a:p>
          </p:txBody>
        </p:sp>
        <p:sp>
          <p:nvSpPr>
            <p:cNvPr id="27" name="Oval 26">
              <a:hlinkClick r:id="rId7" action="ppaction://hlinksldjump"/>
              <a:extLst>
                <a:ext uri="{FF2B5EF4-FFF2-40B4-BE49-F238E27FC236}">
                  <a16:creationId xmlns:a16="http://schemas.microsoft.com/office/drawing/2014/main" id="{AB0469CA-F9D7-4F3B-BD10-DA72D45F453A}"/>
                </a:ext>
              </a:extLst>
            </p:cNvPr>
            <p:cNvSpPr/>
            <p:nvPr/>
          </p:nvSpPr>
          <p:spPr>
            <a:xfrm>
              <a:off x="617673" y="4612558"/>
              <a:ext cx="312464" cy="31246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15EEF0ED-08AE-AACB-7910-13B21E5802F8}"/>
              </a:ext>
            </a:extLst>
          </p:cNvPr>
          <p:cNvSpPr txBox="1"/>
          <p:nvPr/>
        </p:nvSpPr>
        <p:spPr>
          <a:xfrm>
            <a:off x="1597225" y="640395"/>
            <a:ext cx="3345886" cy="746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200" dirty="0">
                <a:solidFill>
                  <a:schemeClr val="bg1"/>
                </a:solidFill>
                <a:latin typeface="Montserrat ExtraBold" panose="00000900000000000000" pitchFamily="2" charset="-18"/>
                <a:ea typeface="Open Sans Extrabold" panose="020B0906030804020204" pitchFamily="34" charset="0"/>
                <a:cs typeface="Open Sans Extrabold" panose="020B0906030804020204" pitchFamily="34" charset="0"/>
              </a:rPr>
              <a:t>5</a:t>
            </a:r>
            <a:r>
              <a:rPr lang="en-US" sz="3200" dirty="0">
                <a:solidFill>
                  <a:schemeClr val="bg1"/>
                </a:solidFill>
                <a:latin typeface="Montserrat ExtraBold" panose="00000900000000000000" pitchFamily="2" charset="-18"/>
                <a:ea typeface="Open Sans Extrabold" panose="020B0906030804020204" pitchFamily="34" charset="0"/>
                <a:cs typeface="Open Sans Extrabold" panose="020B0906030804020204" pitchFamily="34" charset="0"/>
              </a:rPr>
              <a:t>. </a:t>
            </a:r>
            <a:r>
              <a:rPr lang="sr-Latn-RS" sz="3200" dirty="0">
                <a:solidFill>
                  <a:schemeClr val="bg1"/>
                </a:solidFill>
                <a:latin typeface="Montserrat ExtraBold" panose="00000900000000000000" pitchFamily="2" charset="-18"/>
                <a:ea typeface="Open Sans Extrabold" panose="020B0906030804020204" pitchFamily="34" charset="0"/>
                <a:cs typeface="Open Sans Extrabold" panose="020B0906030804020204" pitchFamily="34" charset="0"/>
              </a:rPr>
              <a:t>Nap</a:t>
            </a:r>
          </a:p>
          <a:p>
            <a:endParaRPr lang="sr-Latn-RS" sz="1050" dirty="0">
              <a:solidFill>
                <a:schemeClr val="bg1"/>
              </a:solidFill>
              <a:latin typeface="Montserrat ExtraBold" panose="00000900000000000000" pitchFamily="2" charset="-18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B9100398-3F3F-54A8-A1E3-B48404E62FB7}"/>
              </a:ext>
            </a:extLst>
          </p:cNvPr>
          <p:cNvSpPr txBox="1"/>
          <p:nvPr/>
        </p:nvSpPr>
        <p:spPr>
          <a:xfrm>
            <a:off x="1597225" y="1454294"/>
            <a:ext cx="63731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400" dirty="0">
                <a:solidFill>
                  <a:schemeClr val="bg1"/>
                </a:solidFill>
                <a:latin typeface="Montserrat ExtraBold" panose="00000900000000000000" pitchFamily="2" charset="-18"/>
                <a:ea typeface="Open Sans Extrabold" panose="020B0906030804020204" pitchFamily="34" charset="0"/>
                <a:cs typeface="Open Sans Extrabold" panose="020B0906030804020204" pitchFamily="34" charset="0"/>
              </a:rPr>
              <a:t>Programnyelvek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46432590-E913-F0FC-9962-FFE169B9FCA6}"/>
              </a:ext>
            </a:extLst>
          </p:cNvPr>
          <p:cNvSpPr txBox="1"/>
          <p:nvPr/>
        </p:nvSpPr>
        <p:spPr>
          <a:xfrm>
            <a:off x="1597225" y="1915959"/>
            <a:ext cx="504951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dirty="0">
                <a:solidFill>
                  <a:schemeClr val="bg1"/>
                </a:solidFill>
                <a:latin typeface="Poppins Light" panose="00000400000000000000"/>
              </a:rPr>
              <a:t>-C++</a:t>
            </a:r>
          </a:p>
          <a:p>
            <a:endParaRPr lang="hu-HU" sz="2400" dirty="0">
              <a:solidFill>
                <a:schemeClr val="bg1"/>
              </a:solidFill>
              <a:latin typeface="Poppins Light" panose="00000400000000000000"/>
            </a:endParaRPr>
          </a:p>
          <a:p>
            <a:r>
              <a:rPr lang="hu-HU" sz="2400" dirty="0">
                <a:solidFill>
                  <a:schemeClr val="bg1"/>
                </a:solidFill>
                <a:latin typeface="Poppins Light" panose="00000400000000000000"/>
              </a:rPr>
              <a:t>-MicroPython</a:t>
            </a:r>
          </a:p>
          <a:p>
            <a:endParaRPr lang="hu-HU" sz="2400" dirty="0">
              <a:solidFill>
                <a:schemeClr val="bg1"/>
              </a:solidFill>
              <a:latin typeface="Poppins Light" panose="00000400000000000000"/>
            </a:endParaRPr>
          </a:p>
          <a:p>
            <a:r>
              <a:rPr lang="hu-HU" sz="2400" dirty="0">
                <a:solidFill>
                  <a:schemeClr val="bg1"/>
                </a:solidFill>
                <a:latin typeface="Poppins Light" panose="00000400000000000000"/>
              </a:rPr>
              <a:t>-HTML/Javascript</a:t>
            </a:r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BBF64580-A046-7BC6-E3ED-7C9ACAF466D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8844" y="1442728"/>
            <a:ext cx="2217426" cy="226829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CC569B77-36FC-44CC-683B-7C04D9FEEC3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5704" y="1282587"/>
            <a:ext cx="2588580" cy="2588580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43C3D8E7-ADED-9B64-A1EA-74E1FD854424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0013" y="4248703"/>
            <a:ext cx="2191110" cy="2191110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B97C1103-6D06-46B7-C85D-5F37AA48A68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8145" y="4257556"/>
            <a:ext cx="2145452" cy="2145452"/>
          </a:xfrm>
          <a:prstGeom prst="rect">
            <a:avLst/>
          </a:prstGeom>
        </p:spPr>
      </p:pic>
      <p:pic>
        <p:nvPicPr>
          <p:cNvPr id="45" name="Picture 44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EFD82780-6E8C-C99B-B6F5-5006C0435E8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715" y="6297409"/>
            <a:ext cx="396836" cy="396836"/>
          </a:xfrm>
          <a:prstGeom prst="rect">
            <a:avLst/>
          </a:prstGeom>
        </p:spPr>
      </p:pic>
      <p:pic>
        <p:nvPicPr>
          <p:cNvPr id="46" name="Picture 45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4E00A376-3730-4179-9CF7-F258A0048E5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15939" y="6297409"/>
            <a:ext cx="396836" cy="396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63223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172BFCCF-19A0-49DE-9386-D7F49FEB4585}"/>
              </a:ext>
            </a:extLst>
          </p:cNvPr>
          <p:cNvSpPr/>
          <p:nvPr/>
        </p:nvSpPr>
        <p:spPr>
          <a:xfrm>
            <a:off x="0" y="14311"/>
            <a:ext cx="12296117" cy="6858000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E54E8F5-FA07-42EC-B4F5-0331D061F90E}"/>
              </a:ext>
            </a:extLst>
          </p:cNvPr>
          <p:cNvGrpSpPr/>
          <p:nvPr/>
        </p:nvGrpSpPr>
        <p:grpSpPr>
          <a:xfrm>
            <a:off x="455748" y="699611"/>
            <a:ext cx="312464" cy="5458777"/>
            <a:chOff x="617673" y="777876"/>
            <a:chExt cx="312464" cy="5458777"/>
          </a:xfrm>
          <a:solidFill>
            <a:schemeClr val="bg1">
              <a:lumMod val="75000"/>
            </a:schemeClr>
          </a:solidFill>
        </p:grpSpPr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0741F340-75A5-4DB0-8755-5316A4939BFD}"/>
                </a:ext>
              </a:extLst>
            </p:cNvPr>
            <p:cNvCxnSpPr/>
            <p:nvPr/>
          </p:nvCxnSpPr>
          <p:spPr>
            <a:xfrm>
              <a:off x="774700" y="889000"/>
              <a:ext cx="0" cy="5257800"/>
            </a:xfrm>
            <a:prstGeom prst="line">
              <a:avLst/>
            </a:prstGeom>
            <a:grp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Oval 22">
              <a:hlinkClick r:id="rId3" action="ppaction://hlinksldjump"/>
              <a:extLst>
                <a:ext uri="{FF2B5EF4-FFF2-40B4-BE49-F238E27FC236}">
                  <a16:creationId xmlns:a16="http://schemas.microsoft.com/office/drawing/2014/main" id="{B7858226-3E36-4A25-B514-C096F8258D85}"/>
                </a:ext>
              </a:extLst>
            </p:cNvPr>
            <p:cNvSpPr/>
            <p:nvPr/>
          </p:nvSpPr>
          <p:spPr>
            <a:xfrm>
              <a:off x="654845" y="777876"/>
              <a:ext cx="222248" cy="222248"/>
            </a:xfrm>
            <a:prstGeom prst="ellipse">
              <a:avLst/>
            </a:prstGeom>
            <a:grp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endParaRPr>
            </a:p>
          </p:txBody>
        </p:sp>
        <p:sp>
          <p:nvSpPr>
            <p:cNvPr id="24" name="Oval 23">
              <a:hlinkClick r:id="rId4" action="ppaction://hlinksldjump"/>
              <a:extLst>
                <a:ext uri="{FF2B5EF4-FFF2-40B4-BE49-F238E27FC236}">
                  <a16:creationId xmlns:a16="http://schemas.microsoft.com/office/drawing/2014/main" id="{CC1293A8-AB14-4EE9-985B-89991059D615}"/>
                </a:ext>
              </a:extLst>
            </p:cNvPr>
            <p:cNvSpPr/>
            <p:nvPr/>
          </p:nvSpPr>
          <p:spPr>
            <a:xfrm>
              <a:off x="658813" y="3332973"/>
              <a:ext cx="222248" cy="222248"/>
            </a:xfrm>
            <a:prstGeom prst="ellipse">
              <a:avLst/>
            </a:prstGeom>
            <a:grp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endParaRPr>
            </a:p>
          </p:txBody>
        </p:sp>
        <p:sp>
          <p:nvSpPr>
            <p:cNvPr id="25" name="Oval 24">
              <a:hlinkClick r:id="rId5" action="ppaction://hlinksldjump"/>
              <a:extLst>
                <a:ext uri="{FF2B5EF4-FFF2-40B4-BE49-F238E27FC236}">
                  <a16:creationId xmlns:a16="http://schemas.microsoft.com/office/drawing/2014/main" id="{A9A21058-7C9D-40C2-AA37-A0EB8119F13F}"/>
                </a:ext>
              </a:extLst>
            </p:cNvPr>
            <p:cNvSpPr/>
            <p:nvPr/>
          </p:nvSpPr>
          <p:spPr>
            <a:xfrm>
              <a:off x="650877" y="6014405"/>
              <a:ext cx="222248" cy="222248"/>
            </a:xfrm>
            <a:prstGeom prst="ellipse">
              <a:avLst/>
            </a:prstGeom>
            <a:grp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endParaRPr>
            </a:p>
          </p:txBody>
        </p:sp>
        <p:sp>
          <p:nvSpPr>
            <p:cNvPr id="26" name="Oval 25">
              <a:hlinkClick r:id="rId6" action="ppaction://hlinksldjump"/>
              <a:extLst>
                <a:ext uri="{FF2B5EF4-FFF2-40B4-BE49-F238E27FC236}">
                  <a16:creationId xmlns:a16="http://schemas.microsoft.com/office/drawing/2014/main" id="{DE45D69D-80F3-45B0-97D7-ADB2D344697A}"/>
                </a:ext>
              </a:extLst>
            </p:cNvPr>
            <p:cNvSpPr/>
            <p:nvPr/>
          </p:nvSpPr>
          <p:spPr>
            <a:xfrm>
              <a:off x="666751" y="1976234"/>
              <a:ext cx="222248" cy="222248"/>
            </a:xfrm>
            <a:prstGeom prst="ellipse">
              <a:avLst/>
            </a:prstGeom>
            <a:grp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endParaRPr>
            </a:p>
          </p:txBody>
        </p:sp>
        <p:sp>
          <p:nvSpPr>
            <p:cNvPr id="27" name="Oval 26">
              <a:hlinkClick r:id="rId7" action="ppaction://hlinksldjump"/>
              <a:extLst>
                <a:ext uri="{FF2B5EF4-FFF2-40B4-BE49-F238E27FC236}">
                  <a16:creationId xmlns:a16="http://schemas.microsoft.com/office/drawing/2014/main" id="{AB0469CA-F9D7-4F3B-BD10-DA72D45F453A}"/>
                </a:ext>
              </a:extLst>
            </p:cNvPr>
            <p:cNvSpPr/>
            <p:nvPr/>
          </p:nvSpPr>
          <p:spPr>
            <a:xfrm>
              <a:off x="617673" y="4612558"/>
              <a:ext cx="312464" cy="31246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15EEF0ED-08AE-AACB-7910-13B21E5802F8}"/>
              </a:ext>
            </a:extLst>
          </p:cNvPr>
          <p:cNvSpPr txBox="1"/>
          <p:nvPr/>
        </p:nvSpPr>
        <p:spPr>
          <a:xfrm>
            <a:off x="1597225" y="640395"/>
            <a:ext cx="3345886" cy="746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200" dirty="0">
                <a:solidFill>
                  <a:schemeClr val="bg1"/>
                </a:solidFill>
                <a:latin typeface="Montserrat ExtraBold" panose="00000900000000000000" pitchFamily="2" charset="-18"/>
                <a:ea typeface="Open Sans Extrabold" panose="020B0906030804020204" pitchFamily="34" charset="0"/>
                <a:cs typeface="Open Sans Extrabold" panose="020B0906030804020204" pitchFamily="34" charset="0"/>
              </a:rPr>
              <a:t>5</a:t>
            </a:r>
            <a:r>
              <a:rPr lang="en-US" sz="3200" dirty="0">
                <a:solidFill>
                  <a:schemeClr val="bg1"/>
                </a:solidFill>
                <a:latin typeface="Montserrat ExtraBold" panose="00000900000000000000" pitchFamily="2" charset="-18"/>
                <a:ea typeface="Open Sans Extrabold" panose="020B0906030804020204" pitchFamily="34" charset="0"/>
                <a:cs typeface="Open Sans Extrabold" panose="020B0906030804020204" pitchFamily="34" charset="0"/>
              </a:rPr>
              <a:t>. </a:t>
            </a:r>
            <a:r>
              <a:rPr lang="sr-Latn-RS" sz="3200" dirty="0">
                <a:solidFill>
                  <a:schemeClr val="bg1"/>
                </a:solidFill>
                <a:latin typeface="Montserrat ExtraBold" panose="00000900000000000000" pitchFamily="2" charset="-18"/>
                <a:ea typeface="Open Sans Extrabold" panose="020B0906030804020204" pitchFamily="34" charset="0"/>
                <a:cs typeface="Open Sans Extrabold" panose="020B0906030804020204" pitchFamily="34" charset="0"/>
              </a:rPr>
              <a:t>Nap</a:t>
            </a:r>
          </a:p>
          <a:p>
            <a:endParaRPr lang="sr-Latn-RS" sz="1050" dirty="0">
              <a:solidFill>
                <a:schemeClr val="bg1"/>
              </a:solidFill>
              <a:latin typeface="Montserrat ExtraBold" panose="00000900000000000000" pitchFamily="2" charset="-18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5DABC1B-F262-2E50-D7F4-1DFE481A7667}"/>
              </a:ext>
            </a:extLst>
          </p:cNvPr>
          <p:cNvSpPr txBox="1"/>
          <p:nvPr/>
        </p:nvSpPr>
        <p:spPr>
          <a:xfrm>
            <a:off x="1428158" y="1486920"/>
            <a:ext cx="57179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400" dirty="0">
                <a:solidFill>
                  <a:schemeClr val="bg1"/>
                </a:solidFill>
                <a:latin typeface="Montserrat ExtraBold" panose="00000900000000000000" pitchFamily="2" charset="-18"/>
                <a:ea typeface="Open Sans Extrabold" panose="020B0906030804020204" pitchFamily="34" charset="0"/>
                <a:cs typeface="Open Sans Extrabold" panose="020B0906030804020204" pitchFamily="34" charset="0"/>
              </a:rPr>
              <a:t>Amit sikerült elérni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4609711-4CA2-1F6E-91A4-3D969D381EB8}"/>
              </a:ext>
            </a:extLst>
          </p:cNvPr>
          <p:cNvSpPr txBox="1"/>
          <p:nvPr/>
        </p:nvSpPr>
        <p:spPr>
          <a:xfrm>
            <a:off x="1428158" y="2009093"/>
            <a:ext cx="435969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dirty="0">
                <a:solidFill>
                  <a:schemeClr val="bg1"/>
                </a:solidFill>
                <a:latin typeface="Poppins Light" panose="00000400000000000000"/>
              </a:rPr>
              <a:t>-Hardware és software elemzése</a:t>
            </a:r>
          </a:p>
          <a:p>
            <a:endParaRPr lang="hu-HU" sz="2400" dirty="0">
              <a:solidFill>
                <a:schemeClr val="bg1"/>
              </a:solidFill>
              <a:latin typeface="Poppins Light" panose="00000400000000000000"/>
            </a:endParaRPr>
          </a:p>
          <a:p>
            <a:r>
              <a:rPr lang="hu-HU" sz="2400" dirty="0">
                <a:solidFill>
                  <a:schemeClr val="bg1"/>
                </a:solidFill>
                <a:latin typeface="Poppins Light" panose="00000400000000000000"/>
              </a:rPr>
              <a:t>-Videó stream átirányítása</a:t>
            </a:r>
          </a:p>
          <a:p>
            <a:endParaRPr lang="hu-HU" sz="2400" dirty="0">
              <a:solidFill>
                <a:schemeClr val="bg1"/>
              </a:solidFill>
              <a:latin typeface="Poppins Light" panose="00000400000000000000"/>
            </a:endParaRPr>
          </a:p>
          <a:p>
            <a:r>
              <a:rPr lang="hu-HU" sz="2400" dirty="0">
                <a:solidFill>
                  <a:schemeClr val="bg1"/>
                </a:solidFill>
                <a:latin typeface="Poppins Light" panose="00000400000000000000"/>
              </a:rPr>
              <a:t>-Kontroll felület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E95DC5F-72DB-3398-528B-C8C939C0F49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9332" y="3365832"/>
            <a:ext cx="6302508" cy="325057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905C801-A8AB-FC96-594E-1836A50CCF1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1365" y="523783"/>
            <a:ext cx="4980475" cy="2418215"/>
          </a:xfrm>
          <a:prstGeom prst="rect">
            <a:avLst/>
          </a:prstGeom>
        </p:spPr>
      </p:pic>
      <p:pic>
        <p:nvPicPr>
          <p:cNvPr id="11" name="Picture 10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90C78F89-A620-3169-60D8-8EC7911BEEF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715" y="6297409"/>
            <a:ext cx="396836" cy="396836"/>
          </a:xfrm>
          <a:prstGeom prst="rect">
            <a:avLst/>
          </a:prstGeom>
        </p:spPr>
      </p:pic>
      <p:pic>
        <p:nvPicPr>
          <p:cNvPr id="12" name="Picture 11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EF4FA242-592E-2F77-A767-7CAAA975570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15939" y="6297409"/>
            <a:ext cx="396836" cy="396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43050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172BFCCF-19A0-49DE-9386-D7F49FEB4585}"/>
              </a:ext>
            </a:extLst>
          </p:cNvPr>
          <p:cNvSpPr/>
          <p:nvPr/>
        </p:nvSpPr>
        <p:spPr>
          <a:xfrm>
            <a:off x="0" y="47956"/>
            <a:ext cx="12296117" cy="6858000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E54E8F5-FA07-42EC-B4F5-0331D061F90E}"/>
              </a:ext>
            </a:extLst>
          </p:cNvPr>
          <p:cNvGrpSpPr/>
          <p:nvPr/>
        </p:nvGrpSpPr>
        <p:grpSpPr>
          <a:xfrm>
            <a:off x="455748" y="699611"/>
            <a:ext cx="312464" cy="5458777"/>
            <a:chOff x="617673" y="777876"/>
            <a:chExt cx="312464" cy="5458777"/>
          </a:xfrm>
          <a:solidFill>
            <a:schemeClr val="bg1">
              <a:lumMod val="75000"/>
            </a:schemeClr>
          </a:solidFill>
        </p:grpSpPr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0741F340-75A5-4DB0-8755-5316A4939BFD}"/>
                </a:ext>
              </a:extLst>
            </p:cNvPr>
            <p:cNvCxnSpPr/>
            <p:nvPr/>
          </p:nvCxnSpPr>
          <p:spPr>
            <a:xfrm>
              <a:off x="774700" y="889000"/>
              <a:ext cx="0" cy="5257800"/>
            </a:xfrm>
            <a:prstGeom prst="line">
              <a:avLst/>
            </a:prstGeom>
            <a:grp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Oval 22">
              <a:hlinkClick r:id="rId3" action="ppaction://hlinksldjump"/>
              <a:extLst>
                <a:ext uri="{FF2B5EF4-FFF2-40B4-BE49-F238E27FC236}">
                  <a16:creationId xmlns:a16="http://schemas.microsoft.com/office/drawing/2014/main" id="{B7858226-3E36-4A25-B514-C096F8258D85}"/>
                </a:ext>
              </a:extLst>
            </p:cNvPr>
            <p:cNvSpPr/>
            <p:nvPr/>
          </p:nvSpPr>
          <p:spPr>
            <a:xfrm>
              <a:off x="654845" y="777876"/>
              <a:ext cx="222248" cy="222248"/>
            </a:xfrm>
            <a:prstGeom prst="ellipse">
              <a:avLst/>
            </a:prstGeom>
            <a:grp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endParaRPr>
            </a:p>
          </p:txBody>
        </p:sp>
        <p:sp>
          <p:nvSpPr>
            <p:cNvPr id="24" name="Oval 23">
              <a:hlinkClick r:id="rId4" action="ppaction://hlinksldjump"/>
              <a:extLst>
                <a:ext uri="{FF2B5EF4-FFF2-40B4-BE49-F238E27FC236}">
                  <a16:creationId xmlns:a16="http://schemas.microsoft.com/office/drawing/2014/main" id="{CC1293A8-AB14-4EE9-985B-89991059D615}"/>
                </a:ext>
              </a:extLst>
            </p:cNvPr>
            <p:cNvSpPr/>
            <p:nvPr/>
          </p:nvSpPr>
          <p:spPr>
            <a:xfrm>
              <a:off x="658813" y="3332973"/>
              <a:ext cx="222248" cy="222248"/>
            </a:xfrm>
            <a:prstGeom prst="ellipse">
              <a:avLst/>
            </a:prstGeom>
            <a:grp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endParaRPr>
            </a:p>
          </p:txBody>
        </p:sp>
        <p:sp>
          <p:nvSpPr>
            <p:cNvPr id="25" name="Oval 24">
              <a:hlinkClick r:id="rId5" action="ppaction://hlinksldjump"/>
              <a:extLst>
                <a:ext uri="{FF2B5EF4-FFF2-40B4-BE49-F238E27FC236}">
                  <a16:creationId xmlns:a16="http://schemas.microsoft.com/office/drawing/2014/main" id="{A9A21058-7C9D-40C2-AA37-A0EB8119F13F}"/>
                </a:ext>
              </a:extLst>
            </p:cNvPr>
            <p:cNvSpPr/>
            <p:nvPr/>
          </p:nvSpPr>
          <p:spPr>
            <a:xfrm>
              <a:off x="650877" y="6014405"/>
              <a:ext cx="222248" cy="222248"/>
            </a:xfrm>
            <a:prstGeom prst="ellipse">
              <a:avLst/>
            </a:prstGeom>
            <a:grp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endParaRPr>
            </a:p>
          </p:txBody>
        </p:sp>
        <p:sp>
          <p:nvSpPr>
            <p:cNvPr id="26" name="Oval 25">
              <a:hlinkClick r:id="rId6" action="ppaction://hlinksldjump"/>
              <a:extLst>
                <a:ext uri="{FF2B5EF4-FFF2-40B4-BE49-F238E27FC236}">
                  <a16:creationId xmlns:a16="http://schemas.microsoft.com/office/drawing/2014/main" id="{DE45D69D-80F3-45B0-97D7-ADB2D344697A}"/>
                </a:ext>
              </a:extLst>
            </p:cNvPr>
            <p:cNvSpPr/>
            <p:nvPr/>
          </p:nvSpPr>
          <p:spPr>
            <a:xfrm>
              <a:off x="666751" y="1976234"/>
              <a:ext cx="222248" cy="222248"/>
            </a:xfrm>
            <a:prstGeom prst="ellipse">
              <a:avLst/>
            </a:prstGeom>
            <a:grp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endParaRPr>
            </a:p>
          </p:txBody>
        </p:sp>
        <p:sp>
          <p:nvSpPr>
            <p:cNvPr id="27" name="Oval 26">
              <a:hlinkClick r:id="rId7" action="ppaction://hlinksldjump"/>
              <a:extLst>
                <a:ext uri="{FF2B5EF4-FFF2-40B4-BE49-F238E27FC236}">
                  <a16:creationId xmlns:a16="http://schemas.microsoft.com/office/drawing/2014/main" id="{AB0469CA-F9D7-4F3B-BD10-DA72D45F453A}"/>
                </a:ext>
              </a:extLst>
            </p:cNvPr>
            <p:cNvSpPr/>
            <p:nvPr/>
          </p:nvSpPr>
          <p:spPr>
            <a:xfrm>
              <a:off x="617673" y="4612558"/>
              <a:ext cx="312464" cy="31246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15EEF0ED-08AE-AACB-7910-13B21E5802F8}"/>
              </a:ext>
            </a:extLst>
          </p:cNvPr>
          <p:cNvSpPr txBox="1"/>
          <p:nvPr/>
        </p:nvSpPr>
        <p:spPr>
          <a:xfrm>
            <a:off x="1597225" y="640395"/>
            <a:ext cx="3345886" cy="746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200" dirty="0">
                <a:solidFill>
                  <a:schemeClr val="bg1"/>
                </a:solidFill>
                <a:latin typeface="Montserrat ExtraBold" panose="00000900000000000000" pitchFamily="2" charset="-18"/>
                <a:ea typeface="Open Sans Extrabold" panose="020B0906030804020204" pitchFamily="34" charset="0"/>
                <a:cs typeface="Open Sans Extrabold" panose="020B0906030804020204" pitchFamily="34" charset="0"/>
              </a:rPr>
              <a:t>5</a:t>
            </a:r>
            <a:r>
              <a:rPr lang="en-US" sz="3200" dirty="0">
                <a:solidFill>
                  <a:schemeClr val="bg1"/>
                </a:solidFill>
                <a:latin typeface="Montserrat ExtraBold" panose="00000900000000000000" pitchFamily="2" charset="-18"/>
                <a:ea typeface="Open Sans Extrabold" panose="020B0906030804020204" pitchFamily="34" charset="0"/>
                <a:cs typeface="Open Sans Extrabold" panose="020B0906030804020204" pitchFamily="34" charset="0"/>
              </a:rPr>
              <a:t>. </a:t>
            </a:r>
            <a:r>
              <a:rPr lang="sr-Latn-RS" sz="3200" dirty="0">
                <a:solidFill>
                  <a:schemeClr val="bg1"/>
                </a:solidFill>
                <a:latin typeface="Montserrat ExtraBold" panose="00000900000000000000" pitchFamily="2" charset="-18"/>
                <a:ea typeface="Open Sans Extrabold" panose="020B0906030804020204" pitchFamily="34" charset="0"/>
                <a:cs typeface="Open Sans Extrabold" panose="020B0906030804020204" pitchFamily="34" charset="0"/>
              </a:rPr>
              <a:t>Nap</a:t>
            </a:r>
          </a:p>
          <a:p>
            <a:endParaRPr lang="sr-Latn-RS" sz="1050" dirty="0">
              <a:solidFill>
                <a:schemeClr val="bg1"/>
              </a:solidFill>
              <a:latin typeface="Montserrat ExtraBold" panose="00000900000000000000" pitchFamily="2" charset="-18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651D06D-2B12-8774-F709-96B5DDF10135}"/>
              </a:ext>
            </a:extLst>
          </p:cNvPr>
          <p:cNvSpPr txBox="1"/>
          <p:nvPr/>
        </p:nvSpPr>
        <p:spPr>
          <a:xfrm>
            <a:off x="1527126" y="1527132"/>
            <a:ext cx="6663437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dirty="0">
                <a:solidFill>
                  <a:schemeClr val="bg1"/>
                </a:solidFill>
                <a:latin typeface="Montserrat ExtraBold" panose="00000900000000000000" pitchFamily="2" charset="-18"/>
                <a:ea typeface="Open Sans Extrabold" panose="020B0906030804020204" pitchFamily="34" charset="0"/>
                <a:cs typeface="Open Sans Extrabold" panose="020B0906030804020204" pitchFamily="34" charset="0"/>
              </a:rPr>
              <a:t>Tervek</a:t>
            </a:r>
            <a:endParaRPr lang="sr-Latn-RS" sz="3600" dirty="0">
              <a:solidFill>
                <a:schemeClr val="bg1"/>
              </a:solidFill>
              <a:latin typeface="Montserrat ExtraBold" panose="00000900000000000000" pitchFamily="2" charset="-18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  <a:p>
            <a:endParaRPr lang="sr-Latn-RS" sz="900" dirty="0">
              <a:solidFill>
                <a:schemeClr val="bg1"/>
              </a:solidFill>
              <a:latin typeface="Montserrat ExtraBold" panose="00000900000000000000" pitchFamily="2" charset="-18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  <a:p>
            <a:endParaRPr lang="sr-Latn-RS" sz="1100" dirty="0">
              <a:solidFill>
                <a:schemeClr val="bg1"/>
              </a:solidFill>
              <a:latin typeface="Poppins Light" panose="00000400000000000000" pitchFamily="2" charset="-18"/>
              <a:ea typeface="Open Sans Extrabold" panose="020B0906030804020204" pitchFamily="34" charset="0"/>
              <a:cs typeface="Poppins Light" panose="00000400000000000000" pitchFamily="2" charset="-18"/>
            </a:endParaRPr>
          </a:p>
          <a:p>
            <a:endParaRPr lang="sr-Latn-RS" sz="2400" dirty="0">
              <a:solidFill>
                <a:schemeClr val="bg1"/>
              </a:solidFill>
              <a:latin typeface="Poppins Light" panose="00000400000000000000" pitchFamily="2" charset="-18"/>
              <a:ea typeface="Open Sans Extrabold" panose="020B0906030804020204" pitchFamily="34" charset="0"/>
              <a:cs typeface="Poppins Light" panose="00000400000000000000" pitchFamily="2" charset="-18"/>
            </a:endParaRPr>
          </a:p>
          <a:p>
            <a:endParaRPr lang="sr-Latn-RS" sz="2400" dirty="0">
              <a:solidFill>
                <a:schemeClr val="bg1"/>
              </a:solidFill>
              <a:latin typeface="Poppins Light" panose="00000400000000000000" pitchFamily="2" charset="-18"/>
              <a:ea typeface="Open Sans Extrabold" panose="020B0906030804020204" pitchFamily="34" charset="0"/>
              <a:cs typeface="Poppins Light" panose="00000400000000000000" pitchFamily="2" charset="-18"/>
            </a:endParaRPr>
          </a:p>
          <a:p>
            <a:endParaRPr lang="sr-Latn-RS" sz="1100" dirty="0">
              <a:solidFill>
                <a:schemeClr val="bg1"/>
              </a:solidFill>
              <a:latin typeface="Poppins Light" panose="00000400000000000000" pitchFamily="2" charset="-18"/>
              <a:ea typeface="Open Sans Extrabold" panose="020B0906030804020204" pitchFamily="34" charset="0"/>
              <a:cs typeface="Poppins Light" panose="00000400000000000000" pitchFamily="2" charset="-18"/>
            </a:endParaRPr>
          </a:p>
          <a:p>
            <a:endParaRPr lang="sr-Latn-RS" sz="1100" dirty="0">
              <a:solidFill>
                <a:schemeClr val="bg1"/>
              </a:solidFill>
              <a:latin typeface="Poppins Light" panose="00000400000000000000" pitchFamily="2" charset="-18"/>
              <a:ea typeface="Open Sans Extrabold" panose="020B0906030804020204" pitchFamily="34" charset="0"/>
              <a:cs typeface="Poppins Light" panose="00000400000000000000" pitchFamily="2" charset="-18"/>
            </a:endParaRPr>
          </a:p>
          <a:p>
            <a:endParaRPr lang="sr-Latn-RS" sz="2400" dirty="0">
              <a:solidFill>
                <a:schemeClr val="bg1"/>
              </a:solidFill>
              <a:latin typeface="Poppins Light" panose="00000400000000000000" pitchFamily="2" charset="-18"/>
              <a:ea typeface="Open Sans Extrabold" panose="020B0906030804020204" pitchFamily="34" charset="0"/>
              <a:cs typeface="Poppins Light" panose="00000400000000000000" pitchFamily="2" charset="-18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D5C1FE7-9FC9-3C0C-C024-10A0853732A8}"/>
              </a:ext>
            </a:extLst>
          </p:cNvPr>
          <p:cNvSpPr txBox="1"/>
          <p:nvPr/>
        </p:nvSpPr>
        <p:spPr>
          <a:xfrm>
            <a:off x="1480913" y="2027350"/>
            <a:ext cx="346601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dirty="0">
                <a:solidFill>
                  <a:schemeClr val="bg1"/>
                </a:solidFill>
                <a:latin typeface="Poppins Light" panose="00000400000000000000"/>
              </a:rPr>
              <a:t>-Mi a cél?</a:t>
            </a:r>
          </a:p>
          <a:p>
            <a:endParaRPr lang="hu-HU" sz="2400" dirty="0">
              <a:solidFill>
                <a:schemeClr val="bg1"/>
              </a:solidFill>
              <a:latin typeface="Poppins Light" panose="00000400000000000000"/>
            </a:endParaRPr>
          </a:p>
          <a:p>
            <a:r>
              <a:rPr lang="hu-HU" sz="2400" dirty="0">
                <a:solidFill>
                  <a:schemeClr val="bg1"/>
                </a:solidFill>
                <a:latin typeface="Poppins Light" panose="00000400000000000000"/>
              </a:rPr>
              <a:t>-Mesterséges intelligencia</a:t>
            </a:r>
          </a:p>
          <a:p>
            <a:endParaRPr lang="hu-HU" sz="2400" dirty="0">
              <a:solidFill>
                <a:schemeClr val="bg1"/>
              </a:solidFill>
              <a:latin typeface="Poppins Light" panose="00000400000000000000"/>
            </a:endParaRPr>
          </a:p>
          <a:p>
            <a:r>
              <a:rPr lang="hu-HU" sz="2400" dirty="0">
                <a:solidFill>
                  <a:schemeClr val="bg1"/>
                </a:solidFill>
                <a:latin typeface="Poppins Light" panose="00000400000000000000"/>
              </a:rPr>
              <a:t>-Színfelismerés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2CD488A-6860-BB94-4318-ADAE5D2AE35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907" y="500016"/>
            <a:ext cx="3753536" cy="250235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01D30E6-298F-8D19-CACA-1069FBF9556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704" y="3142752"/>
            <a:ext cx="4153112" cy="31148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10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87781FE4-3240-D3FD-FD1A-4EF70FB41A5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715" y="6297409"/>
            <a:ext cx="396836" cy="396836"/>
          </a:xfrm>
          <a:prstGeom prst="rect">
            <a:avLst/>
          </a:prstGeom>
        </p:spPr>
      </p:pic>
      <p:pic>
        <p:nvPicPr>
          <p:cNvPr id="12" name="Picture 11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41EFBE97-3C41-4CCB-E702-3A9FF1BA979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15939" y="6297409"/>
            <a:ext cx="396836" cy="396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02848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3FD9A63F-7F39-497F-8B61-6F8A7CB3CA66}"/>
              </a:ext>
            </a:extLst>
          </p:cNvPr>
          <p:cNvSpPr/>
          <p:nvPr/>
        </p:nvSpPr>
        <p:spPr>
          <a:xfrm>
            <a:off x="0" y="0"/>
            <a:ext cx="12296117" cy="6858000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pic>
        <p:nvPicPr>
          <p:cNvPr id="10" name="Picture 20" descr="Jakab Antal Ház">
            <a:extLst>
              <a:ext uri="{FF2B5EF4-FFF2-40B4-BE49-F238E27FC236}">
                <a16:creationId xmlns:a16="http://schemas.microsoft.com/office/drawing/2014/main" id="{06D80A16-7490-452C-8D2E-343173922F84}"/>
              </a:ext>
            </a:extLst>
          </p:cNvPr>
          <p:cNvPicPr>
            <a:picLocks noGrp="1" noChangeAspect="1" noChangeArrowheads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52" r="25452"/>
          <a:stretch>
            <a:fillRect/>
          </a:stretch>
        </p:blipFill>
        <p:spPr bwMode="auto">
          <a:xfrm>
            <a:off x="6026150" y="1554163"/>
            <a:ext cx="2519363" cy="3421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6" descr="KOMBIBUS – LIMO SERVICE EAGLE">
            <a:extLst>
              <a:ext uri="{FF2B5EF4-FFF2-40B4-BE49-F238E27FC236}">
                <a16:creationId xmlns:a16="http://schemas.microsoft.com/office/drawing/2014/main" id="{DA6DDE16-3A3D-4296-8339-A542DA18523F}"/>
              </a:ext>
            </a:extLst>
          </p:cNvPr>
          <p:cNvPicPr>
            <a:picLocks noGrp="1" noChangeAspect="1" noChangeArrowheads="1"/>
          </p:cNvPicPr>
          <p:nvPr>
            <p:ph type="pic" sz="quarter" idx="1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48" r="15748"/>
          <a:stretch/>
        </p:blipFill>
        <p:spPr bwMode="auto">
          <a:xfrm>
            <a:off x="8655050" y="2384425"/>
            <a:ext cx="1908175" cy="2089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Placeholder 13">
            <a:extLst>
              <a:ext uri="{FF2B5EF4-FFF2-40B4-BE49-F238E27FC236}">
                <a16:creationId xmlns:a16="http://schemas.microsoft.com/office/drawing/2014/main" id="{4A73AF28-A84C-49E4-A7B8-DEA10BFBA85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66" r="19566"/>
          <a:stretch>
            <a:fillRect/>
          </a:stretch>
        </p:blipFill>
        <p:spPr>
          <a:xfrm>
            <a:off x="10672763" y="2384425"/>
            <a:ext cx="1908175" cy="2089150"/>
          </a:xfrm>
        </p:spPr>
      </p:pic>
      <p:pic>
        <p:nvPicPr>
          <p:cNvPr id="19" name="Picture Placeholder 18" descr="Parajd, Sóbánya » KirándulásTippek">
            <a:extLst>
              <a:ext uri="{FF2B5EF4-FFF2-40B4-BE49-F238E27FC236}">
                <a16:creationId xmlns:a16="http://schemas.microsoft.com/office/drawing/2014/main" id="{E0E25690-C7FC-4E93-A185-E4546BC74E15}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48" r="15748"/>
          <a:stretch/>
        </p:blipFill>
        <p:spPr bwMode="auto">
          <a:xfrm>
            <a:off x="12690475" y="2384425"/>
            <a:ext cx="1908175" cy="2089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Placeholder 10" descr="RideMore Center - A központról - Nyitvatartás">
            <a:extLst>
              <a:ext uri="{FF2B5EF4-FFF2-40B4-BE49-F238E27FC236}">
                <a16:creationId xmlns:a16="http://schemas.microsoft.com/office/drawing/2014/main" id="{F1C0766A-2600-459C-BDFB-17EB5A9DCC21}"/>
              </a:ext>
            </a:extLst>
          </p:cNvPr>
          <p:cNvPicPr>
            <a:picLocks noGrp="1" noChangeAspect="1" noChangeArrowheads="1"/>
          </p:cNvPicPr>
          <p:nvPr>
            <p:ph type="pic" sz="quarter" idx="14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11" r="24311"/>
          <a:stretch>
            <a:fillRect/>
          </a:stretch>
        </p:blipFill>
        <p:spPr bwMode="auto">
          <a:xfrm>
            <a:off x="14708188" y="2384425"/>
            <a:ext cx="1908175" cy="2089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89106D9-6576-49FE-A9C1-942A563CD036}"/>
              </a:ext>
            </a:extLst>
          </p:cNvPr>
          <p:cNvSpPr txBox="1"/>
          <p:nvPr/>
        </p:nvSpPr>
        <p:spPr>
          <a:xfrm>
            <a:off x="8841941" y="4020760"/>
            <a:ext cx="15343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000" dirty="0">
                <a:solidFill>
                  <a:schemeClr val="bg1"/>
                </a:solidFill>
                <a:latin typeface="Poppins ExtraBold" panose="00000900000000000000" pitchFamily="2" charset="-18"/>
                <a:cs typeface="Poppins ExtraBold" panose="00000900000000000000" pitchFamily="2" charset="-18"/>
              </a:rPr>
              <a:t>1. Nap</a:t>
            </a:r>
          </a:p>
          <a:p>
            <a:r>
              <a:rPr lang="hu-HU" sz="1000" dirty="0">
                <a:solidFill>
                  <a:schemeClr val="bg1"/>
                </a:solidFill>
                <a:latin typeface="Poppins Light" panose="00000400000000000000" pitchFamily="2" charset="-18"/>
                <a:cs typeface="Poppins Light" panose="00000400000000000000" pitchFamily="2" charset="-18"/>
              </a:rPr>
              <a:t>Utazás Csíkszeredára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8932356-AF99-497F-8953-AD02CC79E694}"/>
              </a:ext>
            </a:extLst>
          </p:cNvPr>
          <p:cNvSpPr txBox="1"/>
          <p:nvPr/>
        </p:nvSpPr>
        <p:spPr>
          <a:xfrm>
            <a:off x="10865263" y="4020760"/>
            <a:ext cx="15231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latin typeface="Poppins ExtraBold" panose="00000900000000000000" pitchFamily="2" charset="-18"/>
                <a:cs typeface="Poppins ExtraBold" panose="00000900000000000000" pitchFamily="2" charset="-18"/>
              </a:rPr>
              <a:t>2</a:t>
            </a:r>
            <a:r>
              <a:rPr lang="hu-HU" sz="1000" dirty="0">
                <a:latin typeface="Poppins ExtraBold" panose="00000900000000000000" pitchFamily="2" charset="-18"/>
                <a:cs typeface="Poppins ExtraBold" panose="00000900000000000000" pitchFamily="2" charset="-18"/>
              </a:rPr>
              <a:t>. Nap</a:t>
            </a:r>
          </a:p>
          <a:p>
            <a:r>
              <a:rPr lang="en-US" sz="1000" dirty="0">
                <a:latin typeface="Poppins Light" panose="00000400000000000000" pitchFamily="2" charset="-18"/>
                <a:cs typeface="Poppins Light" panose="00000400000000000000" pitchFamily="2" charset="-18"/>
              </a:rPr>
              <a:t>Robot </a:t>
            </a:r>
            <a:r>
              <a:rPr lang="hu-HU" sz="1000" dirty="0">
                <a:latin typeface="Poppins Light" panose="00000400000000000000" pitchFamily="2" charset="-18"/>
                <a:cs typeface="Poppins Light" panose="00000400000000000000" pitchFamily="2" charset="-18"/>
              </a:rPr>
              <a:t>összeszerelése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88401F3-328E-4216-8782-C43E17FE0EAE}"/>
              </a:ext>
            </a:extLst>
          </p:cNvPr>
          <p:cNvSpPr txBox="1"/>
          <p:nvPr/>
        </p:nvSpPr>
        <p:spPr>
          <a:xfrm>
            <a:off x="13145238" y="4020760"/>
            <a:ext cx="12314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000" dirty="0">
                <a:latin typeface="Poppins ExtraBold" panose="00000900000000000000" pitchFamily="2" charset="-18"/>
                <a:cs typeface="Poppins ExtraBold" panose="00000900000000000000" pitchFamily="2" charset="-18"/>
              </a:rPr>
              <a:t>3. Nap</a:t>
            </a:r>
          </a:p>
          <a:p>
            <a:r>
              <a:rPr lang="hu-HU" sz="1000" dirty="0">
                <a:latin typeface="Poppins Light" panose="00000400000000000000" pitchFamily="2" charset="-18"/>
                <a:cs typeface="Poppins Light" panose="00000400000000000000" pitchFamily="2" charset="-18"/>
              </a:rPr>
              <a:t>Közös kirándulás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BE39092-D657-4746-B57B-7B1CAF35A529}"/>
              </a:ext>
            </a:extLst>
          </p:cNvPr>
          <p:cNvSpPr txBox="1"/>
          <p:nvPr/>
        </p:nvSpPr>
        <p:spPr>
          <a:xfrm>
            <a:off x="14734650" y="4104243"/>
            <a:ext cx="19912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900" dirty="0">
                <a:solidFill>
                  <a:schemeClr val="bg1"/>
                </a:solidFill>
                <a:latin typeface="Poppins ExtraBold" panose="00000900000000000000" pitchFamily="2" charset="-18"/>
                <a:cs typeface="Poppins ExtraBold" panose="00000900000000000000" pitchFamily="2" charset="-18"/>
              </a:rPr>
              <a:t>4. Nap</a:t>
            </a:r>
          </a:p>
          <a:p>
            <a:r>
              <a:rPr lang="hu-HU" sz="900" dirty="0">
                <a:solidFill>
                  <a:schemeClr val="bg1"/>
                </a:solidFill>
                <a:latin typeface="Poppins Light" panose="00000400000000000000" pitchFamily="2" charset="-18"/>
                <a:cs typeface="Poppins Light" panose="00000400000000000000" pitchFamily="2" charset="-18"/>
              </a:rPr>
              <a:t>Szórakozás a trambulin parkba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F8044E0-7A5A-4C3D-B51F-0D82466CB534}"/>
              </a:ext>
            </a:extLst>
          </p:cNvPr>
          <p:cNvSpPr txBox="1"/>
          <p:nvPr/>
        </p:nvSpPr>
        <p:spPr>
          <a:xfrm>
            <a:off x="6950178" y="4564895"/>
            <a:ext cx="8931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000" dirty="0">
                <a:solidFill>
                  <a:schemeClr val="bg1"/>
                </a:solidFill>
                <a:latin typeface="Poppins ExtraBold" panose="00000900000000000000" pitchFamily="2" charset="-18"/>
                <a:cs typeface="Poppins ExtraBold" panose="00000900000000000000" pitchFamily="2" charset="-18"/>
              </a:rPr>
              <a:t>6. Nap</a:t>
            </a:r>
          </a:p>
          <a:p>
            <a:r>
              <a:rPr lang="hu-HU" sz="1000" dirty="0">
                <a:solidFill>
                  <a:schemeClr val="bg1"/>
                </a:solidFill>
                <a:latin typeface="Poppins Light" panose="00000400000000000000" pitchFamily="2" charset="-18"/>
                <a:cs typeface="Poppins Light" panose="00000400000000000000" pitchFamily="2" charset="-18"/>
              </a:rPr>
              <a:t>Hazafele út</a:t>
            </a:r>
          </a:p>
        </p:txBody>
      </p:sp>
      <p:pic>
        <p:nvPicPr>
          <p:cNvPr id="16" name="Picture 15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0D3F203F-2615-4DDB-AC6D-F8D496289C6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54096" y="5087620"/>
            <a:ext cx="431800" cy="431800"/>
          </a:xfrm>
          <a:prstGeom prst="rect">
            <a:avLst/>
          </a:prstGeom>
        </p:spPr>
      </p:pic>
      <p:pic>
        <p:nvPicPr>
          <p:cNvPr id="17" name="Picture 16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DFB7035E-4848-4EC2-BDB5-067085FC4C7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flipH="1">
            <a:off x="6251754" y="5087620"/>
            <a:ext cx="431800" cy="431800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234065D5-04B9-45DB-8868-E630B8B17E7E}"/>
              </a:ext>
            </a:extLst>
          </p:cNvPr>
          <p:cNvGrpSpPr/>
          <p:nvPr/>
        </p:nvGrpSpPr>
        <p:grpSpPr>
          <a:xfrm>
            <a:off x="390527" y="699611"/>
            <a:ext cx="419098" cy="5557202"/>
            <a:chOff x="552452" y="777876"/>
            <a:chExt cx="419098" cy="5557202"/>
          </a:xfrm>
          <a:solidFill>
            <a:schemeClr val="bg1">
              <a:lumMod val="75000"/>
            </a:schemeClr>
          </a:solidFill>
        </p:grpSpPr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91828463-5337-4B4D-9D44-49B561FE423C}"/>
                </a:ext>
              </a:extLst>
            </p:cNvPr>
            <p:cNvCxnSpPr/>
            <p:nvPr/>
          </p:nvCxnSpPr>
          <p:spPr>
            <a:xfrm>
              <a:off x="774700" y="889000"/>
              <a:ext cx="0" cy="5257800"/>
            </a:xfrm>
            <a:prstGeom prst="line">
              <a:avLst/>
            </a:prstGeom>
            <a:grp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Oval 22">
              <a:hlinkClick r:id="rId9" action="ppaction://hlinksldjump"/>
              <a:extLst>
                <a:ext uri="{FF2B5EF4-FFF2-40B4-BE49-F238E27FC236}">
                  <a16:creationId xmlns:a16="http://schemas.microsoft.com/office/drawing/2014/main" id="{78ABA75A-7662-438F-A270-AD390B7DC35C}"/>
                </a:ext>
              </a:extLst>
            </p:cNvPr>
            <p:cNvSpPr/>
            <p:nvPr/>
          </p:nvSpPr>
          <p:spPr>
            <a:xfrm>
              <a:off x="654845" y="777876"/>
              <a:ext cx="222248" cy="222248"/>
            </a:xfrm>
            <a:prstGeom prst="ellipse">
              <a:avLst/>
            </a:prstGeom>
            <a:grp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endParaRPr>
            </a:p>
          </p:txBody>
        </p:sp>
        <p:sp>
          <p:nvSpPr>
            <p:cNvPr id="24" name="Oval 23">
              <a:hlinkClick r:id="rId10" action="ppaction://hlinksldjump"/>
              <a:extLst>
                <a:ext uri="{FF2B5EF4-FFF2-40B4-BE49-F238E27FC236}">
                  <a16:creationId xmlns:a16="http://schemas.microsoft.com/office/drawing/2014/main" id="{525D148D-34F4-4B61-9844-7E5C5BB6E7F1}"/>
                </a:ext>
              </a:extLst>
            </p:cNvPr>
            <p:cNvSpPr/>
            <p:nvPr/>
          </p:nvSpPr>
          <p:spPr>
            <a:xfrm>
              <a:off x="658813" y="3332973"/>
              <a:ext cx="222248" cy="222248"/>
            </a:xfrm>
            <a:prstGeom prst="ellipse">
              <a:avLst/>
            </a:prstGeom>
            <a:grp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endParaRPr>
            </a:p>
          </p:txBody>
        </p:sp>
        <p:sp>
          <p:nvSpPr>
            <p:cNvPr id="25" name="Oval 24">
              <a:hlinkClick r:id="rId11" action="ppaction://hlinksldjump"/>
              <a:extLst>
                <a:ext uri="{FF2B5EF4-FFF2-40B4-BE49-F238E27FC236}">
                  <a16:creationId xmlns:a16="http://schemas.microsoft.com/office/drawing/2014/main" id="{1C62D5FF-8202-42C8-8B6A-3C49353E944E}"/>
                </a:ext>
              </a:extLst>
            </p:cNvPr>
            <p:cNvSpPr/>
            <p:nvPr/>
          </p:nvSpPr>
          <p:spPr>
            <a:xfrm>
              <a:off x="552452" y="5915980"/>
              <a:ext cx="419098" cy="41909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endParaRPr>
            </a:p>
          </p:txBody>
        </p:sp>
        <p:sp>
          <p:nvSpPr>
            <p:cNvPr id="26" name="Oval 25">
              <a:hlinkClick r:id="rId12" action="ppaction://hlinksldjump"/>
              <a:extLst>
                <a:ext uri="{FF2B5EF4-FFF2-40B4-BE49-F238E27FC236}">
                  <a16:creationId xmlns:a16="http://schemas.microsoft.com/office/drawing/2014/main" id="{6426CEAA-851C-4F15-BD8D-E6AAF381605F}"/>
                </a:ext>
              </a:extLst>
            </p:cNvPr>
            <p:cNvSpPr/>
            <p:nvPr/>
          </p:nvSpPr>
          <p:spPr>
            <a:xfrm>
              <a:off x="666751" y="1976234"/>
              <a:ext cx="222248" cy="222248"/>
            </a:xfrm>
            <a:prstGeom prst="ellipse">
              <a:avLst/>
            </a:prstGeom>
            <a:grp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endParaRPr>
            </a:p>
          </p:txBody>
        </p:sp>
        <p:sp>
          <p:nvSpPr>
            <p:cNvPr id="27" name="Oval 26">
              <a:hlinkClick r:id="rId13" action="ppaction://hlinksldjump"/>
              <a:extLst>
                <a:ext uri="{FF2B5EF4-FFF2-40B4-BE49-F238E27FC236}">
                  <a16:creationId xmlns:a16="http://schemas.microsoft.com/office/drawing/2014/main" id="{5368C6D7-789F-485F-B56C-5322DA968CB5}"/>
                </a:ext>
              </a:extLst>
            </p:cNvPr>
            <p:cNvSpPr/>
            <p:nvPr/>
          </p:nvSpPr>
          <p:spPr>
            <a:xfrm>
              <a:off x="662781" y="4657666"/>
              <a:ext cx="222248" cy="222248"/>
            </a:xfrm>
            <a:prstGeom prst="ellipse">
              <a:avLst/>
            </a:prstGeom>
            <a:grp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771BC0CF-87EA-AD7E-6C7E-7D8E234B0113}"/>
              </a:ext>
            </a:extLst>
          </p:cNvPr>
          <p:cNvSpPr txBox="1"/>
          <p:nvPr/>
        </p:nvSpPr>
        <p:spPr>
          <a:xfrm>
            <a:off x="1597225" y="640395"/>
            <a:ext cx="3345886" cy="9618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200" dirty="0">
                <a:solidFill>
                  <a:schemeClr val="bg1"/>
                </a:solidFill>
                <a:latin typeface="Montserrat ExtraBold" panose="00000900000000000000" pitchFamily="2" charset="-18"/>
                <a:ea typeface="Open Sans Extrabold" panose="020B0906030804020204" pitchFamily="34" charset="0"/>
                <a:cs typeface="Open Sans Extrabold" panose="020B0906030804020204" pitchFamily="34" charset="0"/>
              </a:rPr>
              <a:t>6</a:t>
            </a:r>
            <a:r>
              <a:rPr lang="en-US" sz="3200" dirty="0">
                <a:solidFill>
                  <a:schemeClr val="bg1"/>
                </a:solidFill>
                <a:latin typeface="Montserrat ExtraBold" panose="00000900000000000000" pitchFamily="2" charset="-18"/>
                <a:ea typeface="Open Sans Extrabold" panose="020B0906030804020204" pitchFamily="34" charset="0"/>
                <a:cs typeface="Open Sans Extrabold" panose="020B0906030804020204" pitchFamily="34" charset="0"/>
              </a:rPr>
              <a:t>. </a:t>
            </a:r>
            <a:r>
              <a:rPr lang="sr-Latn-RS" sz="3200" dirty="0">
                <a:solidFill>
                  <a:schemeClr val="bg1"/>
                </a:solidFill>
                <a:latin typeface="Montserrat ExtraBold" panose="00000900000000000000" pitchFamily="2" charset="-18"/>
                <a:ea typeface="Open Sans Extrabold" panose="020B0906030804020204" pitchFamily="34" charset="0"/>
                <a:cs typeface="Open Sans Extrabold" panose="020B0906030804020204" pitchFamily="34" charset="0"/>
              </a:rPr>
              <a:t>Nap</a:t>
            </a:r>
          </a:p>
          <a:p>
            <a:endParaRPr lang="sr-Latn-RS" sz="1050" dirty="0">
              <a:solidFill>
                <a:schemeClr val="bg1"/>
              </a:solidFill>
              <a:latin typeface="Montserrat ExtraBold" panose="00000900000000000000" pitchFamily="2" charset="-18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  <a:p>
            <a:r>
              <a:rPr lang="sr-Latn-RS" sz="1400" dirty="0">
                <a:solidFill>
                  <a:schemeClr val="bg1"/>
                </a:solidFill>
                <a:latin typeface="Poppins Light" panose="00000400000000000000" pitchFamily="2" charset="-18"/>
                <a:ea typeface="Open Sans Extrabold" panose="020B0906030804020204" pitchFamily="34" charset="0"/>
                <a:cs typeface="Poppins Light" panose="00000400000000000000" pitchFamily="2" charset="-18"/>
              </a:rPr>
              <a:t> </a:t>
            </a:r>
            <a:endParaRPr lang="sr-Latn-RS" sz="3200" dirty="0">
              <a:solidFill>
                <a:schemeClr val="bg1"/>
              </a:solidFill>
              <a:latin typeface="Poppins Light" panose="00000400000000000000" pitchFamily="2" charset="-18"/>
              <a:ea typeface="Open Sans Extrabold" panose="020B0906030804020204" pitchFamily="34" charset="0"/>
              <a:cs typeface="Poppins Light" panose="00000400000000000000" pitchFamily="2" charset="-18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E811BDE-A64B-EEE5-31D4-71080516000C}"/>
              </a:ext>
            </a:extLst>
          </p:cNvPr>
          <p:cNvSpPr txBox="1"/>
          <p:nvPr/>
        </p:nvSpPr>
        <p:spPr>
          <a:xfrm>
            <a:off x="1469145" y="2165451"/>
            <a:ext cx="413895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2400" dirty="0">
                <a:solidFill>
                  <a:schemeClr val="bg1"/>
                </a:solidFill>
                <a:latin typeface="Montserrat Light" panose="00000400000000000000" pitchFamily="2" charset="-18"/>
              </a:rPr>
              <a:t>Reggeli után hazaindultunk és egy 1</a:t>
            </a:r>
            <a:r>
              <a:rPr lang="en-US" sz="2400" dirty="0">
                <a:solidFill>
                  <a:schemeClr val="bg1"/>
                </a:solidFill>
                <a:latin typeface="Montserrat Light" panose="00000400000000000000" pitchFamily="2" charset="-18"/>
              </a:rPr>
              <a:t>0</a:t>
            </a:r>
            <a:r>
              <a:rPr lang="hu-HU" sz="2400" dirty="0">
                <a:solidFill>
                  <a:schemeClr val="bg1"/>
                </a:solidFill>
                <a:latin typeface="Montserrat Light" panose="00000400000000000000" pitchFamily="2" charset="-18"/>
              </a:rPr>
              <a:t> órás út várt ránk</a:t>
            </a:r>
            <a:endParaRPr lang="en-US" sz="2400" dirty="0">
              <a:solidFill>
                <a:schemeClr val="bg1"/>
              </a:solidFill>
              <a:latin typeface="Montserrat Light" panose="00000400000000000000" pitchFamily="2" charset="-18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2400" dirty="0">
                <a:solidFill>
                  <a:schemeClr val="bg1"/>
                </a:solidFill>
                <a:latin typeface="Montserrat Light" panose="00000400000000000000" pitchFamily="2" charset="-18"/>
              </a:rPr>
              <a:t>Korondi szuvenír vásár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2400" dirty="0">
                <a:solidFill>
                  <a:schemeClr val="bg1"/>
                </a:solidFill>
                <a:latin typeface="Montserrat Light" panose="00000400000000000000" pitchFamily="2" charset="-18"/>
              </a:rPr>
              <a:t>Pihenős hazaút</a:t>
            </a:r>
          </a:p>
        </p:txBody>
      </p:sp>
    </p:spTree>
    <p:extLst>
      <p:ext uri="{BB962C8B-B14F-4D97-AF65-F5344CB8AC3E}">
        <p14:creationId xmlns:p14="http://schemas.microsoft.com/office/powerpoint/2010/main" val="13605413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3FD9A63F-7F39-497F-8B61-6F8A7CB3CA66}"/>
              </a:ext>
            </a:extLst>
          </p:cNvPr>
          <p:cNvSpPr/>
          <p:nvPr/>
        </p:nvSpPr>
        <p:spPr>
          <a:xfrm>
            <a:off x="0" y="0"/>
            <a:ext cx="12296117" cy="6858000"/>
          </a:xfrm>
          <a:prstGeom prst="rect">
            <a:avLst/>
          </a:prstGeom>
          <a:solidFill>
            <a:schemeClr val="tx1">
              <a:alpha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D7F05CD-D9A5-632E-C1F4-7A257979B911}"/>
              </a:ext>
            </a:extLst>
          </p:cNvPr>
          <p:cNvSpPr txBox="1"/>
          <p:nvPr/>
        </p:nvSpPr>
        <p:spPr>
          <a:xfrm>
            <a:off x="2623410" y="1536174"/>
            <a:ext cx="784139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800" dirty="0">
                <a:solidFill>
                  <a:schemeClr val="bg1"/>
                </a:solidFill>
                <a:latin typeface="Montserrat ExtraBold" panose="00000900000000000000" pitchFamily="2" charset="-18"/>
              </a:rPr>
              <a:t>KÖSZÖNJÜK A FIGYELMET</a:t>
            </a:r>
          </a:p>
          <a:p>
            <a:pPr algn="ctr"/>
            <a:r>
              <a:rPr lang="hu-HU" sz="2800" dirty="0">
                <a:solidFill>
                  <a:schemeClr val="bg1"/>
                </a:solidFill>
                <a:latin typeface="Montserrat ExtraBold" panose="00000900000000000000" pitchFamily="2" charset="-18"/>
              </a:rPr>
              <a:t>REMÉLJÜK FELKELTETTÜK AZ ÉRDEKLŐDÉSETEKET ÉS JÖVŐRE TI IS RÉSZT VESZTEK AZ ERASMUS</a:t>
            </a:r>
            <a:r>
              <a:rPr lang="en-US" sz="2800" dirty="0">
                <a:solidFill>
                  <a:schemeClr val="bg1"/>
                </a:solidFill>
                <a:latin typeface="Montserrat ExtraBold" panose="00000900000000000000" pitchFamily="2" charset="-18"/>
              </a:rPr>
              <a:t>+ PROGRAMBA</a:t>
            </a:r>
            <a:r>
              <a:rPr lang="hu-HU" sz="2800">
                <a:solidFill>
                  <a:schemeClr val="bg1"/>
                </a:solidFill>
                <a:latin typeface="Montserrat ExtraBold" panose="00000900000000000000" pitchFamily="2" charset="-18"/>
              </a:rPr>
              <a:t>N</a:t>
            </a:r>
            <a:endParaRPr lang="hu-HU" sz="2800" dirty="0">
              <a:solidFill>
                <a:schemeClr val="bg1"/>
              </a:solidFill>
              <a:latin typeface="Montserrat ExtraBold" panose="00000900000000000000" pitchFamily="2" charset="-18"/>
            </a:endParaRPr>
          </a:p>
        </p:txBody>
      </p:sp>
      <p:pic>
        <p:nvPicPr>
          <p:cNvPr id="32" name="Picture 31" descr="A black and white smiley face&#10;&#10;Description automatically generated">
            <a:extLst>
              <a:ext uri="{FF2B5EF4-FFF2-40B4-BE49-F238E27FC236}">
                <a16:creationId xmlns:a16="http://schemas.microsoft.com/office/drawing/2014/main" id="{54B81FDC-A8E7-AC15-A209-A2850FC1E0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6210" y="3952477"/>
            <a:ext cx="1135790" cy="1135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9885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231</TotalTime>
  <Words>447</Words>
  <Application>Microsoft Office PowerPoint</Application>
  <PresentationFormat>Widescreen</PresentationFormat>
  <Paragraphs>175</Paragraphs>
  <Slides>18</Slides>
  <Notes>4</Notes>
  <HiddenSlides>0</HiddenSlides>
  <MMClips>1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7" baseType="lpstr">
      <vt:lpstr>Aptos</vt:lpstr>
      <vt:lpstr>Arial</vt:lpstr>
      <vt:lpstr>Calibri</vt:lpstr>
      <vt:lpstr>Calibri Light</vt:lpstr>
      <vt:lpstr>Montserrat ExtraBold</vt:lpstr>
      <vt:lpstr>Montserrat Light</vt:lpstr>
      <vt:lpstr>Poppins ExtraBold</vt:lpstr>
      <vt:lpstr>Poppins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Viktor Tölgyesi</dc:creator>
  <cp:lastModifiedBy>WIN 11</cp:lastModifiedBy>
  <cp:revision>18</cp:revision>
  <dcterms:created xsi:type="dcterms:W3CDTF">2024-10-24T16:13:54Z</dcterms:created>
  <dcterms:modified xsi:type="dcterms:W3CDTF">2024-12-03T12:13:37Z</dcterms:modified>
</cp:coreProperties>
</file>